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63" r:id="rId4"/>
    <p:sldId id="271" r:id="rId5"/>
    <p:sldId id="265" r:id="rId6"/>
    <p:sldId id="272" r:id="rId7"/>
    <p:sldId id="264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7903F"/>
    <a:srgbClr val="FCF7F1"/>
    <a:srgbClr val="344529"/>
    <a:srgbClr val="2B3922"/>
    <a:srgbClr val="2E3722"/>
    <a:srgbClr val="B8D233"/>
    <a:srgbClr val="5CC6D6"/>
    <a:srgbClr val="F8D22F"/>
    <a:srgbClr val="F0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FC949-60CF-455E-A8D0-FE40CF309DBB}" v="20" dt="2025-02-03T03:01:05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alejandra torres flores" userId="bc69ca588edde88c" providerId="LiveId" clId="{919FC949-60CF-455E-A8D0-FE40CF309DBB}"/>
    <pc:docChg chg="undo custSel modSld">
      <pc:chgData name="melissa alejandra torres flores" userId="bc69ca588edde88c" providerId="LiveId" clId="{919FC949-60CF-455E-A8D0-FE40CF309DBB}" dt="2025-02-03T03:24:39.285" v="144" actId="1076"/>
      <pc:docMkLst>
        <pc:docMk/>
      </pc:docMkLst>
      <pc:sldChg chg="modSp mod">
        <pc:chgData name="melissa alejandra torres flores" userId="bc69ca588edde88c" providerId="LiveId" clId="{919FC949-60CF-455E-A8D0-FE40CF309DBB}" dt="2025-02-03T02:52:48.814" v="1" actId="14100"/>
        <pc:sldMkLst>
          <pc:docMk/>
          <pc:sldMk cId="1958710407" sldId="262"/>
        </pc:sldMkLst>
        <pc:spChg chg="mod">
          <ac:chgData name="melissa alejandra torres flores" userId="bc69ca588edde88c" providerId="LiveId" clId="{919FC949-60CF-455E-A8D0-FE40CF309DBB}" dt="2025-02-03T02:52:48.814" v="1" actId="14100"/>
          <ac:spMkLst>
            <pc:docMk/>
            <pc:sldMk cId="1958710407" sldId="262"/>
            <ac:spMk id="11" creationId="{741F838A-ED6B-CCFD-FAE5-BCB89B4DBC3E}"/>
          </ac:spMkLst>
        </pc:spChg>
      </pc:sldChg>
      <pc:sldChg chg="modSp mod">
        <pc:chgData name="melissa alejandra torres flores" userId="bc69ca588edde88c" providerId="LiveId" clId="{919FC949-60CF-455E-A8D0-FE40CF309DBB}" dt="2025-02-03T02:53:31.254" v="2" actId="14100"/>
        <pc:sldMkLst>
          <pc:docMk/>
          <pc:sldMk cId="2812407724" sldId="263"/>
        </pc:sldMkLst>
        <pc:spChg chg="mod">
          <ac:chgData name="melissa alejandra torres flores" userId="bc69ca588edde88c" providerId="LiveId" clId="{919FC949-60CF-455E-A8D0-FE40CF309DBB}" dt="2025-02-03T02:53:31.254" v="2" actId="14100"/>
          <ac:spMkLst>
            <pc:docMk/>
            <pc:sldMk cId="2812407724" sldId="263"/>
            <ac:spMk id="12" creationId="{10EE9110-C88C-0550-A968-8FCF9C065BE6}"/>
          </ac:spMkLst>
        </pc:spChg>
      </pc:sldChg>
      <pc:sldChg chg="modSp mod">
        <pc:chgData name="melissa alejandra torres flores" userId="bc69ca588edde88c" providerId="LiveId" clId="{919FC949-60CF-455E-A8D0-FE40CF309DBB}" dt="2025-02-03T03:24:39.285" v="144" actId="1076"/>
        <pc:sldMkLst>
          <pc:docMk/>
          <pc:sldMk cId="3393502973" sldId="264"/>
        </pc:sldMkLst>
        <pc:picChg chg="mod">
          <ac:chgData name="melissa alejandra torres flores" userId="bc69ca588edde88c" providerId="LiveId" clId="{919FC949-60CF-455E-A8D0-FE40CF309DBB}" dt="2025-02-03T03:24:39.285" v="144" actId="1076"/>
          <ac:picMkLst>
            <pc:docMk/>
            <pc:sldMk cId="3393502973" sldId="264"/>
            <ac:picMk id="9" creationId="{B9C7FCD7-7945-AC46-2EE8-D92DEA62ACF1}"/>
          </ac:picMkLst>
        </pc:picChg>
      </pc:sldChg>
      <pc:sldChg chg="modSp mod">
        <pc:chgData name="melissa alejandra torres flores" userId="bc69ca588edde88c" providerId="LiveId" clId="{919FC949-60CF-455E-A8D0-FE40CF309DBB}" dt="2025-02-03T03:05:52.145" v="75" actId="14100"/>
        <pc:sldMkLst>
          <pc:docMk/>
          <pc:sldMk cId="3219322037" sldId="265"/>
        </pc:sldMkLst>
        <pc:spChg chg="mod">
          <ac:chgData name="melissa alejandra torres flores" userId="bc69ca588edde88c" providerId="LiveId" clId="{919FC949-60CF-455E-A8D0-FE40CF309DBB}" dt="2025-02-03T03:05:22.544" v="70" actId="1076"/>
          <ac:spMkLst>
            <pc:docMk/>
            <pc:sldMk cId="3219322037" sldId="265"/>
            <ac:spMk id="2" creationId="{6F0AD823-BDF5-B031-8A0D-CB797080154B}"/>
          </ac:spMkLst>
        </pc:spChg>
        <pc:spChg chg="mod">
          <ac:chgData name="melissa alejandra torres flores" userId="bc69ca588edde88c" providerId="LiveId" clId="{919FC949-60CF-455E-A8D0-FE40CF309DBB}" dt="2025-02-03T03:05:52.145" v="75" actId="14100"/>
          <ac:spMkLst>
            <pc:docMk/>
            <pc:sldMk cId="3219322037" sldId="265"/>
            <ac:spMk id="5" creationId="{795C7F80-75C5-B1FE-C962-3764FD6D2552}"/>
          </ac:spMkLst>
        </pc:spChg>
      </pc:sldChg>
      <pc:sldChg chg="modSp mod">
        <pc:chgData name="melissa alejandra torres flores" userId="bc69ca588edde88c" providerId="LiveId" clId="{919FC949-60CF-455E-A8D0-FE40CF309DBB}" dt="2025-02-03T03:01:23.151" v="30" actId="1076"/>
        <pc:sldMkLst>
          <pc:docMk/>
          <pc:sldMk cId="3567764050" sldId="271"/>
        </pc:sldMkLst>
        <pc:graphicFrameChg chg="mod modGraphic">
          <ac:chgData name="melissa alejandra torres flores" userId="bc69ca588edde88c" providerId="LiveId" clId="{919FC949-60CF-455E-A8D0-FE40CF309DBB}" dt="2025-02-03T03:01:23.151" v="30" actId="1076"/>
          <ac:graphicFrameMkLst>
            <pc:docMk/>
            <pc:sldMk cId="3567764050" sldId="271"/>
            <ac:graphicFrameMk id="8" creationId="{D5EB28C4-2BBF-F225-4EF4-E95B17D1AB86}"/>
          </ac:graphicFrameMkLst>
        </pc:graphicFrameChg>
        <pc:picChg chg="mod">
          <ac:chgData name="melissa alejandra torres flores" userId="bc69ca588edde88c" providerId="LiveId" clId="{919FC949-60CF-455E-A8D0-FE40CF309DBB}" dt="2025-02-03T03:00:56.226" v="24" actId="14100"/>
          <ac:picMkLst>
            <pc:docMk/>
            <pc:sldMk cId="3567764050" sldId="271"/>
            <ac:picMk id="6" creationId="{8AB136CC-057A-2623-BEB2-528CC7BE2368}"/>
          </ac:picMkLst>
        </pc:picChg>
      </pc:sldChg>
      <pc:sldChg chg="modSp mod">
        <pc:chgData name="melissa alejandra torres flores" userId="bc69ca588edde88c" providerId="LiveId" clId="{919FC949-60CF-455E-A8D0-FE40CF309DBB}" dt="2025-02-03T03:15:57.099" v="143" actId="403"/>
        <pc:sldMkLst>
          <pc:docMk/>
          <pc:sldMk cId="1401382660" sldId="272"/>
        </pc:sldMkLst>
        <pc:spChg chg="mod">
          <ac:chgData name="melissa alejandra torres flores" userId="bc69ca588edde88c" providerId="LiveId" clId="{919FC949-60CF-455E-A8D0-FE40CF309DBB}" dt="2025-02-03T03:14:37.710" v="121" actId="14100"/>
          <ac:spMkLst>
            <pc:docMk/>
            <pc:sldMk cId="1401382660" sldId="272"/>
            <ac:spMk id="5" creationId="{67BD06F7-D395-0BA2-A73F-A8D259F4DFFA}"/>
          </ac:spMkLst>
        </pc:spChg>
        <pc:spChg chg="mod">
          <ac:chgData name="melissa alejandra torres flores" userId="bc69ca588edde88c" providerId="LiveId" clId="{919FC949-60CF-455E-A8D0-FE40CF309DBB}" dt="2025-02-03T03:15:57.099" v="143" actId="403"/>
          <ac:spMkLst>
            <pc:docMk/>
            <pc:sldMk cId="1401382660" sldId="272"/>
            <ac:spMk id="7" creationId="{FA3A4A71-D768-C3B7-60C0-17D953E03A4D}"/>
          </ac:spMkLst>
        </pc:spChg>
        <pc:picChg chg="mod">
          <ac:chgData name="melissa alejandra torres flores" userId="bc69ca588edde88c" providerId="LiveId" clId="{919FC949-60CF-455E-A8D0-FE40CF309DBB}" dt="2025-02-03T03:06:44.322" v="76" actId="14100"/>
          <ac:picMkLst>
            <pc:docMk/>
            <pc:sldMk cId="1401382660" sldId="272"/>
            <ac:picMk id="8" creationId="{D1DBFEBF-11EF-2A2B-5261-A16CD3A697B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B62F0-D057-42F3-95C5-BE68166082A2}" type="doc">
      <dgm:prSet loTypeId="urn:microsoft.com/office/officeart/2005/8/layout/vList6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60894A0-0E17-436B-960C-DB3578EDAFA0}">
      <dgm:prSet phldrT="[Texto]" custT="1"/>
      <dgm:spPr>
        <a:xfrm>
          <a:off x="3078479" y="0"/>
          <a:ext cx="4617720" cy="1994296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pPr algn="ctr">
            <a:buNone/>
          </a:pPr>
          <a:r>
            <a:rPr lang="es-MX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 panose="020B0004020202020204" pitchFamily="34" charset="0"/>
              <a:ea typeface="+mn-ea"/>
              <a:cs typeface="+mn-cs"/>
            </a:rPr>
            <a:t>Seguridad  </a:t>
          </a:r>
        </a:p>
      </dgm:t>
    </dgm:pt>
    <dgm:pt modelId="{B0A72595-8828-4E90-A902-0C656A5C12BF}" type="parTrans" cxnId="{C8D09DBA-05BE-40C9-A38A-A176C30460E7}">
      <dgm:prSet/>
      <dgm:spPr/>
      <dgm:t>
        <a:bodyPr/>
        <a:lstStyle/>
        <a:p>
          <a:endParaRPr lang="es-MX"/>
        </a:p>
      </dgm:t>
    </dgm:pt>
    <dgm:pt modelId="{0A24AB9C-E77F-4E95-8409-BCF352856C8D}" type="sibTrans" cxnId="{C8D09DBA-05BE-40C9-A38A-A176C30460E7}">
      <dgm:prSet/>
      <dgm:spPr/>
      <dgm:t>
        <a:bodyPr/>
        <a:lstStyle/>
        <a:p>
          <a:endParaRPr lang="es-MX"/>
        </a:p>
      </dgm:t>
    </dgm:pt>
    <dgm:pt modelId="{9B818599-1F17-4F51-B61E-3B9D92E44E82}">
      <dgm:prSet phldrT="[Texto]"/>
      <dgm:spPr>
        <a:xfrm>
          <a:off x="0" y="2193726"/>
          <a:ext cx="3078480" cy="1994296"/>
        </a:xfrm>
        <a:prstGeom prst="roundRect">
          <a:avLst/>
        </a:prstGeom>
      </dgm:spPr>
      <dgm:t>
        <a:bodyPr/>
        <a:lstStyle/>
        <a:p>
          <a:pPr>
            <a:buNone/>
          </a:pPr>
          <a:endParaRPr lang="es-MX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BF2B121-231C-4240-A9EB-061B4F3C56DA}" type="parTrans" cxnId="{A4EF7F41-6912-45BB-A998-E843700F1072}">
      <dgm:prSet/>
      <dgm:spPr/>
      <dgm:t>
        <a:bodyPr/>
        <a:lstStyle/>
        <a:p>
          <a:endParaRPr lang="es-MX"/>
        </a:p>
      </dgm:t>
    </dgm:pt>
    <dgm:pt modelId="{FE5AD143-D876-405D-B3EE-72A5B5E628FD}" type="sibTrans" cxnId="{A4EF7F41-6912-45BB-A998-E843700F1072}">
      <dgm:prSet/>
      <dgm:spPr/>
      <dgm:t>
        <a:bodyPr/>
        <a:lstStyle/>
        <a:p>
          <a:endParaRPr lang="es-MX"/>
        </a:p>
      </dgm:t>
    </dgm:pt>
    <dgm:pt modelId="{1D4A469F-FE2D-4345-862E-4947908DFE94}">
      <dgm:prSet phldrT="[Texto]"/>
      <dgm:spPr>
        <a:xfrm>
          <a:off x="0" y="4387453"/>
          <a:ext cx="3078480" cy="1994296"/>
        </a:xfrm>
        <a:prstGeom prst="roundRect">
          <a:avLst/>
        </a:prstGeom>
      </dgm:spPr>
      <dgm:t>
        <a:bodyPr/>
        <a:lstStyle/>
        <a:p>
          <a:pPr>
            <a:buNone/>
          </a:pPr>
          <a:endParaRPr lang="es-MX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1325E5D-CCB3-4DE4-8806-734C16310396}" type="parTrans" cxnId="{7E5D7E12-429B-4C67-8ECF-05C86DC3EEE1}">
      <dgm:prSet/>
      <dgm:spPr/>
      <dgm:t>
        <a:bodyPr/>
        <a:lstStyle/>
        <a:p>
          <a:endParaRPr lang="es-MX"/>
        </a:p>
      </dgm:t>
    </dgm:pt>
    <dgm:pt modelId="{98665561-8915-41EA-9FE8-A13A1B647B25}" type="sibTrans" cxnId="{7E5D7E12-429B-4C67-8ECF-05C86DC3EEE1}">
      <dgm:prSet/>
      <dgm:spPr/>
      <dgm:t>
        <a:bodyPr/>
        <a:lstStyle/>
        <a:p>
          <a:endParaRPr lang="es-MX"/>
        </a:p>
      </dgm:t>
    </dgm:pt>
    <dgm:pt modelId="{81D391DC-79B2-462F-A5FB-3D1BE8E7D430}">
      <dgm:prSet phldrT="[Texto]" custT="1"/>
      <dgm:spPr>
        <a:xfrm>
          <a:off x="3078479" y="4387453"/>
          <a:ext cx="4617720" cy="1994296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pPr algn="ctr">
            <a:buNone/>
          </a:pPr>
          <a:r>
            <a:rPr lang="es-MX" sz="4000" b="1" dirty="0">
              <a:latin typeface="Calibri"/>
              <a:ea typeface="+mn-ea"/>
              <a:cs typeface="+mn-cs"/>
            </a:rPr>
            <a:t>Salud ocupacional </a:t>
          </a:r>
        </a:p>
      </dgm:t>
    </dgm:pt>
    <dgm:pt modelId="{1604F432-7E82-4498-8B03-FD098AD7F3F1}" type="parTrans" cxnId="{29E244DC-3A83-45A9-87AE-D110F37B07DE}">
      <dgm:prSet/>
      <dgm:spPr/>
      <dgm:t>
        <a:bodyPr/>
        <a:lstStyle/>
        <a:p>
          <a:endParaRPr lang="es-MX"/>
        </a:p>
      </dgm:t>
    </dgm:pt>
    <dgm:pt modelId="{2D456AC9-524F-4251-8D4E-ED233DF3F076}" type="sibTrans" cxnId="{29E244DC-3A83-45A9-87AE-D110F37B07DE}">
      <dgm:prSet/>
      <dgm:spPr/>
      <dgm:t>
        <a:bodyPr/>
        <a:lstStyle/>
        <a:p>
          <a:endParaRPr lang="es-MX"/>
        </a:p>
      </dgm:t>
    </dgm:pt>
    <dgm:pt modelId="{75C9346A-89EA-48C7-B0BB-0D3635F6090D}">
      <dgm:prSet phldrT="[Texto]"/>
      <dgm:spPr>
        <a:xfrm>
          <a:off x="0" y="0"/>
          <a:ext cx="3078480" cy="1994296"/>
        </a:xfrm>
        <a:prstGeom prst="roundRect">
          <a:avLst/>
        </a:prstGeom>
      </dgm:spPr>
      <dgm:t>
        <a:bodyPr/>
        <a:lstStyle/>
        <a:p>
          <a:pPr>
            <a:buNone/>
          </a:pPr>
          <a:endParaRPr lang="es-MX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7F046267-DE4E-4380-8365-68C45C6A6D8B}" type="sibTrans" cxnId="{624C9C78-D0A2-49B0-B41C-EADE8A7385A2}">
      <dgm:prSet/>
      <dgm:spPr/>
      <dgm:t>
        <a:bodyPr/>
        <a:lstStyle/>
        <a:p>
          <a:endParaRPr lang="es-MX"/>
        </a:p>
      </dgm:t>
    </dgm:pt>
    <dgm:pt modelId="{144ECEA3-724E-4539-9B8A-975A6B629E3E}" type="parTrans" cxnId="{624C9C78-D0A2-49B0-B41C-EADE8A7385A2}">
      <dgm:prSet/>
      <dgm:spPr/>
      <dgm:t>
        <a:bodyPr/>
        <a:lstStyle/>
        <a:p>
          <a:endParaRPr lang="es-MX"/>
        </a:p>
      </dgm:t>
    </dgm:pt>
    <dgm:pt modelId="{BA1B084E-481D-4DE3-887E-685C7366863D}">
      <dgm:prSet phldrT="[Texto]" custT="1"/>
      <dgm:spPr>
        <a:xfrm>
          <a:off x="3078479" y="2193726"/>
          <a:ext cx="4617720" cy="1994296"/>
        </a:xfrm>
      </dgm:spPr>
      <dgm:t>
        <a:bodyPr/>
        <a:lstStyle/>
        <a:p>
          <a:pPr algn="l">
            <a:buNone/>
          </a:pPr>
          <a:r>
            <a:rPr lang="es-MX" sz="4800" b="1" dirty="0">
              <a:latin typeface="Arial"/>
              <a:ea typeface="+mn-ea"/>
              <a:cs typeface="+mn-cs"/>
            </a:rPr>
            <a:t>Ambiental </a:t>
          </a:r>
          <a:endParaRPr lang="es-MX" sz="4800" dirty="0">
            <a:latin typeface="Arial"/>
            <a:ea typeface="+mn-ea"/>
            <a:cs typeface="+mn-cs"/>
          </a:endParaRPr>
        </a:p>
      </dgm:t>
    </dgm:pt>
    <dgm:pt modelId="{FE29B6B1-42C4-44CE-9A3B-84F3D3C01BAC}" type="parTrans" cxnId="{47EC9F84-8635-4988-8B1A-7068537A5DFA}">
      <dgm:prSet/>
      <dgm:spPr/>
      <dgm:t>
        <a:bodyPr/>
        <a:lstStyle/>
        <a:p>
          <a:endParaRPr lang="es-MX"/>
        </a:p>
      </dgm:t>
    </dgm:pt>
    <dgm:pt modelId="{7A874F1A-3E50-422E-8BD8-846E3E73ED5F}" type="sibTrans" cxnId="{47EC9F84-8635-4988-8B1A-7068537A5DFA}">
      <dgm:prSet/>
      <dgm:spPr/>
      <dgm:t>
        <a:bodyPr/>
        <a:lstStyle/>
        <a:p>
          <a:endParaRPr lang="es-MX"/>
        </a:p>
      </dgm:t>
    </dgm:pt>
    <dgm:pt modelId="{8B69C415-7E10-434E-AC6F-3EDA1E9DA142}" type="pres">
      <dgm:prSet presAssocID="{321B62F0-D057-42F3-95C5-BE68166082A2}" presName="Name0" presStyleCnt="0">
        <dgm:presLayoutVars>
          <dgm:dir/>
          <dgm:animLvl val="lvl"/>
          <dgm:resizeHandles/>
        </dgm:presLayoutVars>
      </dgm:prSet>
      <dgm:spPr/>
    </dgm:pt>
    <dgm:pt modelId="{5BD416EE-97AF-4D02-9CCE-7D9149B16188}" type="pres">
      <dgm:prSet presAssocID="{75C9346A-89EA-48C7-B0BB-0D3635F6090D}" presName="linNode" presStyleCnt="0"/>
      <dgm:spPr/>
    </dgm:pt>
    <dgm:pt modelId="{448566FF-3B64-4CF3-AC2F-71E8246396CF}" type="pres">
      <dgm:prSet presAssocID="{75C9346A-89EA-48C7-B0BB-0D3635F6090D}" presName="parentShp" presStyleLbl="node1" presStyleIdx="0" presStyleCnt="3">
        <dgm:presLayoutVars>
          <dgm:bulletEnabled val="1"/>
        </dgm:presLayoutVars>
      </dgm:prSet>
      <dgm:spPr/>
    </dgm:pt>
    <dgm:pt modelId="{F6EB6BC2-90DD-4FF1-B1ED-7F34EE90C89B}" type="pres">
      <dgm:prSet presAssocID="{75C9346A-89EA-48C7-B0BB-0D3635F6090D}" presName="childShp" presStyleLbl="bgAccFollowNode1" presStyleIdx="0" presStyleCnt="3" custLinFactNeighborX="5392" custLinFactNeighborY="9464">
        <dgm:presLayoutVars>
          <dgm:bulletEnabled val="1"/>
        </dgm:presLayoutVars>
      </dgm:prSet>
      <dgm:spPr/>
    </dgm:pt>
    <dgm:pt modelId="{76141703-9405-40D5-AB38-C26A36EC9635}" type="pres">
      <dgm:prSet presAssocID="{7F046267-DE4E-4380-8365-68C45C6A6D8B}" presName="spacing" presStyleCnt="0"/>
      <dgm:spPr/>
    </dgm:pt>
    <dgm:pt modelId="{79A56C5E-827F-4A62-A4C3-EAB6A9E73FDA}" type="pres">
      <dgm:prSet presAssocID="{9B818599-1F17-4F51-B61E-3B9D92E44E82}" presName="linNode" presStyleCnt="0"/>
      <dgm:spPr/>
    </dgm:pt>
    <dgm:pt modelId="{4E1AA5C0-915C-4247-BA18-B77623757F2E}" type="pres">
      <dgm:prSet presAssocID="{9B818599-1F17-4F51-B61E-3B9D92E44E82}" presName="parentShp" presStyleLbl="node1" presStyleIdx="1" presStyleCnt="3">
        <dgm:presLayoutVars>
          <dgm:bulletEnabled val="1"/>
        </dgm:presLayoutVars>
      </dgm:prSet>
      <dgm:spPr/>
    </dgm:pt>
    <dgm:pt modelId="{B29E2DB1-E43E-4213-9DB2-B6B0B1BE1A76}" type="pres">
      <dgm:prSet presAssocID="{9B818599-1F17-4F51-B61E-3B9D92E44E82}" presName="childShp" presStyleLbl="bgAccFollowNode1" presStyleIdx="1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</dgm:pt>
    <dgm:pt modelId="{239DB7FE-CA00-4520-8DFE-B97CECE62F1B}" type="pres">
      <dgm:prSet presAssocID="{FE5AD143-D876-405D-B3EE-72A5B5E628FD}" presName="spacing" presStyleCnt="0"/>
      <dgm:spPr/>
    </dgm:pt>
    <dgm:pt modelId="{03698DA6-C201-4933-8FCE-55FC62ED2411}" type="pres">
      <dgm:prSet presAssocID="{1D4A469F-FE2D-4345-862E-4947908DFE94}" presName="linNode" presStyleCnt="0"/>
      <dgm:spPr/>
    </dgm:pt>
    <dgm:pt modelId="{FDC20353-1D0C-40B3-A8AD-C9995569F0FD}" type="pres">
      <dgm:prSet presAssocID="{1D4A469F-FE2D-4345-862E-4947908DFE94}" presName="parentShp" presStyleLbl="node1" presStyleIdx="2" presStyleCnt="3">
        <dgm:presLayoutVars>
          <dgm:bulletEnabled val="1"/>
        </dgm:presLayoutVars>
      </dgm:prSet>
      <dgm:spPr/>
    </dgm:pt>
    <dgm:pt modelId="{B7081731-46FE-48AE-9661-5C621FF6276B}" type="pres">
      <dgm:prSet presAssocID="{1D4A469F-FE2D-4345-862E-4947908DFE94}" presName="childShp" presStyleLbl="bgAccFollowNode1" presStyleIdx="2" presStyleCnt="3" custLinFactNeighborX="367" custLinFactNeighborY="-5279">
        <dgm:presLayoutVars>
          <dgm:bulletEnabled val="1"/>
        </dgm:presLayoutVars>
      </dgm:prSet>
      <dgm:spPr/>
    </dgm:pt>
  </dgm:ptLst>
  <dgm:cxnLst>
    <dgm:cxn modelId="{24559900-4667-4B52-9471-70C6E80629EC}" type="presOf" srcId="{C60894A0-0E17-436B-960C-DB3578EDAFA0}" destId="{F6EB6BC2-90DD-4FF1-B1ED-7F34EE90C89B}" srcOrd="0" destOrd="0" presId="urn:microsoft.com/office/officeart/2005/8/layout/vList6"/>
    <dgm:cxn modelId="{7E5D7E12-429B-4C67-8ECF-05C86DC3EEE1}" srcId="{321B62F0-D057-42F3-95C5-BE68166082A2}" destId="{1D4A469F-FE2D-4345-862E-4947908DFE94}" srcOrd="2" destOrd="0" parTransId="{C1325E5D-CCB3-4DE4-8806-734C16310396}" sibTransId="{98665561-8915-41EA-9FE8-A13A1B647B25}"/>
    <dgm:cxn modelId="{A4EF7F41-6912-45BB-A998-E843700F1072}" srcId="{321B62F0-D057-42F3-95C5-BE68166082A2}" destId="{9B818599-1F17-4F51-B61E-3B9D92E44E82}" srcOrd="1" destOrd="0" parTransId="{4BF2B121-231C-4240-A9EB-061B4F3C56DA}" sibTransId="{FE5AD143-D876-405D-B3EE-72A5B5E628FD}"/>
    <dgm:cxn modelId="{63EF7248-EB9C-4BF3-B365-6A9D9FA5D3DE}" type="presOf" srcId="{321B62F0-D057-42F3-95C5-BE68166082A2}" destId="{8B69C415-7E10-434E-AC6F-3EDA1E9DA142}" srcOrd="0" destOrd="0" presId="urn:microsoft.com/office/officeart/2005/8/layout/vList6"/>
    <dgm:cxn modelId="{866CB84E-AFC3-4DB1-A156-B251A6437D1C}" type="presOf" srcId="{1D4A469F-FE2D-4345-862E-4947908DFE94}" destId="{FDC20353-1D0C-40B3-A8AD-C9995569F0FD}" srcOrd="0" destOrd="0" presId="urn:microsoft.com/office/officeart/2005/8/layout/vList6"/>
    <dgm:cxn modelId="{624C9C78-D0A2-49B0-B41C-EADE8A7385A2}" srcId="{321B62F0-D057-42F3-95C5-BE68166082A2}" destId="{75C9346A-89EA-48C7-B0BB-0D3635F6090D}" srcOrd="0" destOrd="0" parTransId="{144ECEA3-724E-4539-9B8A-975A6B629E3E}" sibTransId="{7F046267-DE4E-4380-8365-68C45C6A6D8B}"/>
    <dgm:cxn modelId="{47EC9F84-8635-4988-8B1A-7068537A5DFA}" srcId="{9B818599-1F17-4F51-B61E-3B9D92E44E82}" destId="{BA1B084E-481D-4DE3-887E-685C7366863D}" srcOrd="0" destOrd="0" parTransId="{FE29B6B1-42C4-44CE-9A3B-84F3D3C01BAC}" sibTransId="{7A874F1A-3E50-422E-8BD8-846E3E73ED5F}"/>
    <dgm:cxn modelId="{FA986195-D81D-4BA5-BF7A-F4A7F81753FF}" type="presOf" srcId="{9B818599-1F17-4F51-B61E-3B9D92E44E82}" destId="{4E1AA5C0-915C-4247-BA18-B77623757F2E}" srcOrd="0" destOrd="0" presId="urn:microsoft.com/office/officeart/2005/8/layout/vList6"/>
    <dgm:cxn modelId="{C8D09DBA-05BE-40C9-A38A-A176C30460E7}" srcId="{75C9346A-89EA-48C7-B0BB-0D3635F6090D}" destId="{C60894A0-0E17-436B-960C-DB3578EDAFA0}" srcOrd="0" destOrd="0" parTransId="{B0A72595-8828-4E90-A902-0C656A5C12BF}" sibTransId="{0A24AB9C-E77F-4E95-8409-BCF352856C8D}"/>
    <dgm:cxn modelId="{7FFFDCBA-BC65-4112-93D7-550BD18418F7}" type="presOf" srcId="{75C9346A-89EA-48C7-B0BB-0D3635F6090D}" destId="{448566FF-3B64-4CF3-AC2F-71E8246396CF}" srcOrd="0" destOrd="0" presId="urn:microsoft.com/office/officeart/2005/8/layout/vList6"/>
    <dgm:cxn modelId="{29E244DC-3A83-45A9-87AE-D110F37B07DE}" srcId="{1D4A469F-FE2D-4345-862E-4947908DFE94}" destId="{81D391DC-79B2-462F-A5FB-3D1BE8E7D430}" srcOrd="0" destOrd="0" parTransId="{1604F432-7E82-4498-8B03-FD098AD7F3F1}" sibTransId="{2D456AC9-524F-4251-8D4E-ED233DF3F076}"/>
    <dgm:cxn modelId="{BC7EB7F5-8950-424F-97D5-032445AB7AB0}" type="presOf" srcId="{BA1B084E-481D-4DE3-887E-685C7366863D}" destId="{B29E2DB1-E43E-4213-9DB2-B6B0B1BE1A76}" srcOrd="0" destOrd="0" presId="urn:microsoft.com/office/officeart/2005/8/layout/vList6"/>
    <dgm:cxn modelId="{A5BCB8FA-A8EE-4F7F-9E5E-95DCD8E88010}" type="presOf" srcId="{81D391DC-79B2-462F-A5FB-3D1BE8E7D430}" destId="{B7081731-46FE-48AE-9661-5C621FF6276B}" srcOrd="0" destOrd="0" presId="urn:microsoft.com/office/officeart/2005/8/layout/vList6"/>
    <dgm:cxn modelId="{D5FA8A6E-2830-48F4-8440-B688706AAFE5}" type="presParOf" srcId="{8B69C415-7E10-434E-AC6F-3EDA1E9DA142}" destId="{5BD416EE-97AF-4D02-9CCE-7D9149B16188}" srcOrd="0" destOrd="0" presId="urn:microsoft.com/office/officeart/2005/8/layout/vList6"/>
    <dgm:cxn modelId="{685D229B-CFE4-46EA-BD3C-316D32CA2135}" type="presParOf" srcId="{5BD416EE-97AF-4D02-9CCE-7D9149B16188}" destId="{448566FF-3B64-4CF3-AC2F-71E8246396CF}" srcOrd="0" destOrd="0" presId="urn:microsoft.com/office/officeart/2005/8/layout/vList6"/>
    <dgm:cxn modelId="{C524EC3B-3CDC-43A3-A193-2B9CA3184E1F}" type="presParOf" srcId="{5BD416EE-97AF-4D02-9CCE-7D9149B16188}" destId="{F6EB6BC2-90DD-4FF1-B1ED-7F34EE90C89B}" srcOrd="1" destOrd="0" presId="urn:microsoft.com/office/officeart/2005/8/layout/vList6"/>
    <dgm:cxn modelId="{7317E84E-3991-4C6B-A75E-017220A62D06}" type="presParOf" srcId="{8B69C415-7E10-434E-AC6F-3EDA1E9DA142}" destId="{76141703-9405-40D5-AB38-C26A36EC9635}" srcOrd="1" destOrd="0" presId="urn:microsoft.com/office/officeart/2005/8/layout/vList6"/>
    <dgm:cxn modelId="{86FCC23E-76FE-4B0D-9E18-46A71B49CC04}" type="presParOf" srcId="{8B69C415-7E10-434E-AC6F-3EDA1E9DA142}" destId="{79A56C5E-827F-4A62-A4C3-EAB6A9E73FDA}" srcOrd="2" destOrd="0" presId="urn:microsoft.com/office/officeart/2005/8/layout/vList6"/>
    <dgm:cxn modelId="{280AFF88-B14C-4AD2-B277-B9C0030028BF}" type="presParOf" srcId="{79A56C5E-827F-4A62-A4C3-EAB6A9E73FDA}" destId="{4E1AA5C0-915C-4247-BA18-B77623757F2E}" srcOrd="0" destOrd="0" presId="urn:microsoft.com/office/officeart/2005/8/layout/vList6"/>
    <dgm:cxn modelId="{0492A303-522D-4B2D-AC4A-36E17EA8270D}" type="presParOf" srcId="{79A56C5E-827F-4A62-A4C3-EAB6A9E73FDA}" destId="{B29E2DB1-E43E-4213-9DB2-B6B0B1BE1A76}" srcOrd="1" destOrd="0" presId="urn:microsoft.com/office/officeart/2005/8/layout/vList6"/>
    <dgm:cxn modelId="{CD3DB11B-1E87-4F91-B00B-47F9B37A3DA1}" type="presParOf" srcId="{8B69C415-7E10-434E-AC6F-3EDA1E9DA142}" destId="{239DB7FE-CA00-4520-8DFE-B97CECE62F1B}" srcOrd="3" destOrd="0" presId="urn:microsoft.com/office/officeart/2005/8/layout/vList6"/>
    <dgm:cxn modelId="{306C2E14-8261-4E3A-862F-3DD006A01C7B}" type="presParOf" srcId="{8B69C415-7E10-434E-AC6F-3EDA1E9DA142}" destId="{03698DA6-C201-4933-8FCE-55FC62ED2411}" srcOrd="4" destOrd="0" presId="urn:microsoft.com/office/officeart/2005/8/layout/vList6"/>
    <dgm:cxn modelId="{BF2B95E5-72CC-4773-AC74-9051C79B76D2}" type="presParOf" srcId="{03698DA6-C201-4933-8FCE-55FC62ED2411}" destId="{FDC20353-1D0C-40B3-A8AD-C9995569F0FD}" srcOrd="0" destOrd="0" presId="urn:microsoft.com/office/officeart/2005/8/layout/vList6"/>
    <dgm:cxn modelId="{50AFC1AC-765C-4DA2-A001-7893736F1D8A}" type="presParOf" srcId="{03698DA6-C201-4933-8FCE-55FC62ED2411}" destId="{B7081731-46FE-48AE-9661-5C621FF6276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4F34B-7600-4D43-9C63-8E9D665C4AD4}" type="doc">
      <dgm:prSet loTypeId="urn:microsoft.com/office/officeart/2005/8/layout/cycle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8BEB5F-C81C-485E-B675-2703F50CF636}">
      <dgm:prSet custT="1"/>
      <dgm:spPr/>
      <dgm:t>
        <a:bodyPr/>
        <a:lstStyle/>
        <a:p>
          <a:r>
            <a:rPr lang="es-ES" sz="2800" b="1" dirty="0">
              <a:solidFill>
                <a:srgbClr val="0070C0"/>
              </a:solidFill>
              <a:latin typeface="Goudy Old Style" panose="02020502050305020303" pitchFamily="18" charset="0"/>
            </a:rPr>
            <a:t>ENTRENAMIENTOS EN MATERIA DE SEGURIDAD E HIGIENE.</a:t>
          </a:r>
          <a:endParaRPr lang="en-US" sz="2800" dirty="0">
            <a:solidFill>
              <a:srgbClr val="0070C0"/>
            </a:solidFill>
            <a:latin typeface="Goudy Old Style" panose="02020502050305020303" pitchFamily="18" charset="0"/>
          </a:endParaRPr>
        </a:p>
      </dgm:t>
    </dgm:pt>
    <dgm:pt modelId="{7479D18C-4475-44B1-9988-2D2D8B57E20F}" type="parTrans" cxnId="{74540A33-0D25-4F9D-8ECD-3CD9FE38E224}">
      <dgm:prSet/>
      <dgm:spPr/>
      <dgm:t>
        <a:bodyPr/>
        <a:lstStyle/>
        <a:p>
          <a:endParaRPr lang="en-US"/>
        </a:p>
      </dgm:t>
    </dgm:pt>
    <dgm:pt modelId="{60B5D40F-597B-441D-BACA-3FB7F00C51A6}" type="sibTrans" cxnId="{74540A33-0D25-4F9D-8ECD-3CD9FE38E224}">
      <dgm:prSet/>
      <dgm:spPr/>
      <dgm:t>
        <a:bodyPr/>
        <a:lstStyle/>
        <a:p>
          <a:endParaRPr lang="en-US"/>
        </a:p>
      </dgm:t>
    </dgm:pt>
    <dgm:pt modelId="{3AF08F86-595D-447A-BA00-0998D7493DD8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Prevención y extinción de incendios.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F00F3E0F-FC27-44C7-8A6D-A37734F9B1EE}" type="parTrans" cxnId="{BC5C0405-D318-47EC-A01C-2FED82DBC839}">
      <dgm:prSet/>
      <dgm:spPr/>
      <dgm:t>
        <a:bodyPr/>
        <a:lstStyle/>
        <a:p>
          <a:endParaRPr lang="en-US"/>
        </a:p>
      </dgm:t>
    </dgm:pt>
    <dgm:pt modelId="{48B70620-79E2-40C0-8B82-63D5D8F4F02C}" type="sibTrans" cxnId="{BC5C0405-D318-47EC-A01C-2FED82DBC839}">
      <dgm:prSet/>
      <dgm:spPr/>
      <dgm:t>
        <a:bodyPr/>
        <a:lstStyle/>
        <a:p>
          <a:endParaRPr lang="en-US"/>
        </a:p>
      </dgm:t>
    </dgm:pt>
    <dgm:pt modelId="{51093F49-1C0B-4D7A-8111-F675F46EDC19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Formación de brigadas de incendios.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04502467-A910-4578-8BD1-CA536024F3E0}" type="parTrans" cxnId="{320EB41F-BEFD-4984-8B3A-71C2FE656ADD}">
      <dgm:prSet/>
      <dgm:spPr/>
      <dgm:t>
        <a:bodyPr/>
        <a:lstStyle/>
        <a:p>
          <a:endParaRPr lang="en-US"/>
        </a:p>
      </dgm:t>
    </dgm:pt>
    <dgm:pt modelId="{3F00FAF5-BDDA-4986-95D0-1BA0E8F2B676}" type="sibTrans" cxnId="{320EB41F-BEFD-4984-8B3A-71C2FE656ADD}">
      <dgm:prSet/>
      <dgm:spPr/>
      <dgm:t>
        <a:bodyPr/>
        <a:lstStyle/>
        <a:p>
          <a:endParaRPr lang="en-US"/>
        </a:p>
      </dgm:t>
    </dgm:pt>
    <dgm:pt modelId="{470851C7-AE45-450F-89FB-DCBB385EF343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Simulacros de evacuación.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E7A7F7EF-8B5C-44A8-91D7-B21537B607AA}" type="parTrans" cxnId="{0B67E1A4-45A8-4B94-A41A-83AECCB33E44}">
      <dgm:prSet/>
      <dgm:spPr/>
      <dgm:t>
        <a:bodyPr/>
        <a:lstStyle/>
        <a:p>
          <a:endParaRPr lang="en-US"/>
        </a:p>
      </dgm:t>
    </dgm:pt>
    <dgm:pt modelId="{5587EC78-88C4-429E-95F4-93E77644386E}" type="sibTrans" cxnId="{0B67E1A4-45A8-4B94-A41A-83AECCB33E44}">
      <dgm:prSet/>
      <dgm:spPr/>
      <dgm:t>
        <a:bodyPr/>
        <a:lstStyle/>
        <a:p>
          <a:endParaRPr lang="en-US"/>
        </a:p>
      </dgm:t>
    </dgm:pt>
    <dgm:pt modelId="{9169F196-0C3A-4352-87BD-DB4F9F335690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Primeros auxilios.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1688A124-2CA0-48CD-9B7F-34D286E7F58C}" type="parTrans" cxnId="{8543541F-2903-4166-B08D-4DCD65050844}">
      <dgm:prSet/>
      <dgm:spPr/>
      <dgm:t>
        <a:bodyPr/>
        <a:lstStyle/>
        <a:p>
          <a:endParaRPr lang="en-US"/>
        </a:p>
      </dgm:t>
    </dgm:pt>
    <dgm:pt modelId="{61AE4AE4-CFD6-4C7F-9E0A-CD789E970AA1}" type="sibTrans" cxnId="{8543541F-2903-4166-B08D-4DCD65050844}">
      <dgm:prSet/>
      <dgm:spPr/>
      <dgm:t>
        <a:bodyPr/>
        <a:lstStyle/>
        <a:p>
          <a:endParaRPr lang="en-US"/>
        </a:p>
      </dgm:t>
    </dgm:pt>
    <dgm:pt modelId="{4CAE7A69-5916-4082-8764-3FFA6E4B4734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Trabajos en altura / Estructuras sostén de antenas.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6391017C-14B4-4C2F-92FC-0DE434E3E113}" type="parTrans" cxnId="{D3E1FBC7-3618-473F-BB1A-37033779D720}">
      <dgm:prSet/>
      <dgm:spPr/>
      <dgm:t>
        <a:bodyPr/>
        <a:lstStyle/>
        <a:p>
          <a:endParaRPr lang="en-US"/>
        </a:p>
      </dgm:t>
    </dgm:pt>
    <dgm:pt modelId="{786F2387-BFD8-4003-932D-8262FBFD6DD7}" type="sibTrans" cxnId="{D3E1FBC7-3618-473F-BB1A-37033779D720}">
      <dgm:prSet/>
      <dgm:spPr/>
      <dgm:t>
        <a:bodyPr/>
        <a:lstStyle/>
        <a:p>
          <a:endParaRPr lang="en-US"/>
        </a:p>
      </dgm:t>
    </dgm:pt>
    <dgm:pt modelId="{3EEA2A9A-B1CE-482A-B507-ED2C3292A153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Rescate en altura.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9AB92DA3-0749-4C1C-AF20-ECEBB5E6ED6D}" type="parTrans" cxnId="{C981C9C1-8C55-42C4-A49D-8D166A6ECE76}">
      <dgm:prSet/>
      <dgm:spPr/>
      <dgm:t>
        <a:bodyPr/>
        <a:lstStyle/>
        <a:p>
          <a:endParaRPr lang="en-US"/>
        </a:p>
      </dgm:t>
    </dgm:pt>
    <dgm:pt modelId="{F9B481BD-8BF3-4C89-A082-25FB4D9F6ECD}" type="sibTrans" cxnId="{C981C9C1-8C55-42C4-A49D-8D166A6ECE76}">
      <dgm:prSet/>
      <dgm:spPr/>
      <dgm:t>
        <a:bodyPr/>
        <a:lstStyle/>
        <a:p>
          <a:endParaRPr lang="en-US"/>
        </a:p>
      </dgm:t>
    </dgm:pt>
    <dgm:pt modelId="{8EDD70DF-5942-4371-BB4E-2E48D74AE169}">
      <dgm:prSet custT="1"/>
      <dgm:spPr/>
      <dgm:t>
        <a:bodyPr/>
        <a:lstStyle/>
        <a:p>
          <a:r>
            <a:rPr lang="es-ES" sz="1800" b="1">
              <a:latin typeface="Goudy Old Style" panose="02020502050305020303" pitchFamily="18" charset="0"/>
            </a:rPr>
            <a:t>Uso de equipos de respiración autónomo.</a:t>
          </a:r>
          <a:endParaRPr lang="en-US" sz="1800" b="1">
            <a:latin typeface="Goudy Old Style" panose="02020502050305020303" pitchFamily="18" charset="0"/>
          </a:endParaRPr>
        </a:p>
      </dgm:t>
    </dgm:pt>
    <dgm:pt modelId="{D5DF76EA-D2FE-42BF-A446-CAC579211C2C}" type="parTrans" cxnId="{FDA899D7-1CB6-44EC-8E03-E71968E23D18}">
      <dgm:prSet/>
      <dgm:spPr/>
      <dgm:t>
        <a:bodyPr/>
        <a:lstStyle/>
        <a:p>
          <a:endParaRPr lang="en-US"/>
        </a:p>
      </dgm:t>
    </dgm:pt>
    <dgm:pt modelId="{79D4F843-65F5-47C1-88B7-6EFB98466545}" type="sibTrans" cxnId="{FDA899D7-1CB6-44EC-8E03-E71968E23D18}">
      <dgm:prSet/>
      <dgm:spPr/>
      <dgm:t>
        <a:bodyPr/>
        <a:lstStyle/>
        <a:p>
          <a:endParaRPr lang="en-US"/>
        </a:p>
      </dgm:t>
    </dgm:pt>
    <dgm:pt modelId="{10719FCE-60C1-44A9-9082-CEF562E83C39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Espacios confinados.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6651F005-0CFD-4AFF-A070-BF483EE667B5}" type="parTrans" cxnId="{23DBFFF1-F3DD-448A-86F8-D948FC108C30}">
      <dgm:prSet/>
      <dgm:spPr/>
      <dgm:t>
        <a:bodyPr/>
        <a:lstStyle/>
        <a:p>
          <a:endParaRPr lang="en-US"/>
        </a:p>
      </dgm:t>
    </dgm:pt>
    <dgm:pt modelId="{0C72C079-81BF-40F8-9B0F-6081C55EDE79}" type="sibTrans" cxnId="{23DBFFF1-F3DD-448A-86F8-D948FC108C30}">
      <dgm:prSet/>
      <dgm:spPr/>
      <dgm:t>
        <a:bodyPr/>
        <a:lstStyle/>
        <a:p>
          <a:endParaRPr lang="en-US"/>
        </a:p>
      </dgm:t>
    </dgm:pt>
    <dgm:pt modelId="{379EFCC7-FA30-41A8-9770-A6EF5851EFF0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Riesgo eléctrico.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99AD8747-4E95-4591-9272-4922682BEF03}" type="parTrans" cxnId="{9F883510-C328-45A9-952A-B7AE64315673}">
      <dgm:prSet/>
      <dgm:spPr/>
      <dgm:t>
        <a:bodyPr/>
        <a:lstStyle/>
        <a:p>
          <a:endParaRPr lang="en-US"/>
        </a:p>
      </dgm:t>
    </dgm:pt>
    <dgm:pt modelId="{81A848FF-7059-49D2-8641-54EDEA586879}" type="sibTrans" cxnId="{9F883510-C328-45A9-952A-B7AE64315673}">
      <dgm:prSet/>
      <dgm:spPr/>
      <dgm:t>
        <a:bodyPr/>
        <a:lstStyle/>
        <a:p>
          <a:endParaRPr lang="en-US"/>
        </a:p>
      </dgm:t>
    </dgm:pt>
    <dgm:pt modelId="{76E22F46-5FE7-4C26-AB92-14C1D5981A08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Seguridad en equipos de </a:t>
          </a:r>
          <a:r>
            <a:rPr lang="es-ES" sz="1800" b="1" dirty="0" err="1">
              <a:latin typeface="Goudy Old Style" panose="02020502050305020303" pitchFamily="18" charset="0"/>
            </a:rPr>
            <a:t>izaje</a:t>
          </a:r>
          <a:r>
            <a:rPr lang="es-ES" sz="1800" b="1" dirty="0">
              <a:latin typeface="Goudy Old Style" panose="02020502050305020303" pitchFamily="18" charset="0"/>
            </a:rPr>
            <a:t> – </a:t>
          </a:r>
          <a:r>
            <a:rPr lang="es-ES" sz="1800" b="1" dirty="0" err="1">
              <a:latin typeface="Goudy Old Style" panose="02020502050305020303" pitchFamily="18" charset="0"/>
            </a:rPr>
            <a:t>autoelevadores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6562F136-DAE3-4BB0-846A-404CFCF1F2D2}" type="parTrans" cxnId="{1E97A5E8-EFA5-4DCF-812B-57F0EF3CA241}">
      <dgm:prSet/>
      <dgm:spPr/>
      <dgm:t>
        <a:bodyPr/>
        <a:lstStyle/>
        <a:p>
          <a:endParaRPr lang="en-US"/>
        </a:p>
      </dgm:t>
    </dgm:pt>
    <dgm:pt modelId="{EDC21058-0DE0-4493-BE72-3998EE0A9C3A}" type="sibTrans" cxnId="{1E97A5E8-EFA5-4DCF-812B-57F0EF3CA241}">
      <dgm:prSet/>
      <dgm:spPr/>
      <dgm:t>
        <a:bodyPr/>
        <a:lstStyle/>
        <a:p>
          <a:endParaRPr lang="en-US"/>
        </a:p>
      </dgm:t>
    </dgm:pt>
    <dgm:pt modelId="{3FC1E1A5-274D-4D1E-8654-4D7908CB0762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Manejo defensivo.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D2DEA6FA-EC73-4013-93BF-7DFF07B8E05B}" type="parTrans" cxnId="{A832AE9E-C99D-459E-87B9-34CA2088B3D2}">
      <dgm:prSet/>
      <dgm:spPr/>
      <dgm:t>
        <a:bodyPr/>
        <a:lstStyle/>
        <a:p>
          <a:endParaRPr lang="en-US"/>
        </a:p>
      </dgm:t>
    </dgm:pt>
    <dgm:pt modelId="{12F29F14-3C07-4BFE-B805-AA5B79E0632B}" type="sibTrans" cxnId="{A832AE9E-C99D-459E-87B9-34CA2088B3D2}">
      <dgm:prSet/>
      <dgm:spPr/>
      <dgm:t>
        <a:bodyPr/>
        <a:lstStyle/>
        <a:p>
          <a:endParaRPr lang="en-US"/>
        </a:p>
      </dgm:t>
    </dgm:pt>
    <dgm:pt modelId="{3D5C701D-B0D9-402E-9089-03CCBF184A84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Uso y mantenimiento de EPP.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72589431-09A3-4F14-BF0F-46097D8B97F7}" type="parTrans" cxnId="{6AFD306B-9BF9-4F0E-A5AC-E0A9CC34C6AC}">
      <dgm:prSet/>
      <dgm:spPr/>
      <dgm:t>
        <a:bodyPr/>
        <a:lstStyle/>
        <a:p>
          <a:endParaRPr lang="en-US"/>
        </a:p>
      </dgm:t>
    </dgm:pt>
    <dgm:pt modelId="{65EE2D08-30C9-41C1-8C37-A41DD8669BDC}" type="sibTrans" cxnId="{6AFD306B-9BF9-4F0E-A5AC-E0A9CC34C6AC}">
      <dgm:prSet/>
      <dgm:spPr/>
      <dgm:t>
        <a:bodyPr/>
        <a:lstStyle/>
        <a:p>
          <a:endParaRPr lang="en-US"/>
        </a:p>
      </dgm:t>
    </dgm:pt>
    <dgm:pt modelId="{E48E9D32-8EA0-4291-8AE9-C928CA038D6A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Medio ambiente laboral.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A572D15B-99E0-4127-A141-B2F0BDC7BB7E}" type="parTrans" cxnId="{1F7AE9E4-A995-4050-AE32-CFF5323C0815}">
      <dgm:prSet/>
      <dgm:spPr/>
      <dgm:t>
        <a:bodyPr/>
        <a:lstStyle/>
        <a:p>
          <a:endParaRPr lang="en-US"/>
        </a:p>
      </dgm:t>
    </dgm:pt>
    <dgm:pt modelId="{C6711C1D-E8F8-471E-A265-DDFCE21F511C}" type="sibTrans" cxnId="{1F7AE9E4-A995-4050-AE32-CFF5323C0815}">
      <dgm:prSet/>
      <dgm:spPr/>
      <dgm:t>
        <a:bodyPr/>
        <a:lstStyle/>
        <a:p>
          <a:endParaRPr lang="en-US"/>
        </a:p>
      </dgm:t>
    </dgm:pt>
    <dgm:pt modelId="{35E2AA43-8EC7-4FEE-AF5E-9D0C873CCBD9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Procedimientos de trabajo seguro.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625A9268-20A8-469F-B613-956AEB4B4965}" type="parTrans" cxnId="{6197FA5E-D278-4983-9F9F-70FD95B59C79}">
      <dgm:prSet/>
      <dgm:spPr/>
      <dgm:t>
        <a:bodyPr/>
        <a:lstStyle/>
        <a:p>
          <a:endParaRPr lang="en-US"/>
        </a:p>
      </dgm:t>
    </dgm:pt>
    <dgm:pt modelId="{B0284399-68BC-4542-B0CC-9C5ADC871AF9}" type="sibTrans" cxnId="{6197FA5E-D278-4983-9F9F-70FD95B59C79}">
      <dgm:prSet/>
      <dgm:spPr/>
      <dgm:t>
        <a:bodyPr/>
        <a:lstStyle/>
        <a:p>
          <a:endParaRPr lang="en-US"/>
        </a:p>
      </dgm:t>
    </dgm:pt>
    <dgm:pt modelId="{6364A944-B625-4DC5-877A-BA64AEB53EBF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Riesgos generales y específicos de la actividad.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013EB103-EE27-471B-8FDD-C378EF5019F5}" type="parTrans" cxnId="{C70D1273-255B-4A64-A184-FDA8DA80E244}">
      <dgm:prSet/>
      <dgm:spPr/>
      <dgm:t>
        <a:bodyPr/>
        <a:lstStyle/>
        <a:p>
          <a:endParaRPr lang="en-US"/>
        </a:p>
      </dgm:t>
    </dgm:pt>
    <dgm:pt modelId="{6E8D204A-20BD-4821-9B52-530312BBDE5B}" type="sibTrans" cxnId="{C70D1273-255B-4A64-A184-FDA8DA80E244}">
      <dgm:prSet/>
      <dgm:spPr/>
      <dgm:t>
        <a:bodyPr/>
        <a:lstStyle/>
        <a:p>
          <a:endParaRPr lang="en-US"/>
        </a:p>
      </dgm:t>
    </dgm:pt>
    <dgm:pt modelId="{DFFA2722-4021-48F4-B482-45ABBC9F19F3}">
      <dgm:prSet custT="1"/>
      <dgm:spPr/>
      <dgm:t>
        <a:bodyPr/>
        <a:lstStyle/>
        <a:p>
          <a:r>
            <a:rPr lang="es-ES" sz="1800" b="1" dirty="0">
              <a:latin typeface="Goudy Old Style" panose="02020502050305020303" pitchFamily="18" charset="0"/>
            </a:rPr>
            <a:t>Prevención de accidentes in itinere – tránsito vial.</a:t>
          </a:r>
          <a:endParaRPr lang="en-US" sz="1800" b="1" dirty="0">
            <a:latin typeface="Goudy Old Style" panose="02020502050305020303" pitchFamily="18" charset="0"/>
          </a:endParaRPr>
        </a:p>
      </dgm:t>
    </dgm:pt>
    <dgm:pt modelId="{30E5C386-8920-4E75-830F-1812BE75251B}" type="parTrans" cxnId="{2EC62D7C-0CD1-49E8-8AF4-750625C406F8}">
      <dgm:prSet/>
      <dgm:spPr/>
      <dgm:t>
        <a:bodyPr/>
        <a:lstStyle/>
        <a:p>
          <a:endParaRPr lang="es-MX"/>
        </a:p>
      </dgm:t>
    </dgm:pt>
    <dgm:pt modelId="{F15982EC-8C65-49C6-AA12-A9EB5E79989B}" type="sibTrans" cxnId="{2EC62D7C-0CD1-49E8-8AF4-750625C406F8}">
      <dgm:prSet/>
      <dgm:spPr/>
      <dgm:t>
        <a:bodyPr/>
        <a:lstStyle/>
        <a:p>
          <a:endParaRPr lang="es-MX"/>
        </a:p>
      </dgm:t>
    </dgm:pt>
    <dgm:pt modelId="{B3CBCC7C-D1A2-4EF2-BA58-10CBD9A21D2E}" type="pres">
      <dgm:prSet presAssocID="{0414F34B-7600-4D43-9C63-8E9D665C4AD4}" presName="cycle" presStyleCnt="0">
        <dgm:presLayoutVars>
          <dgm:dir/>
          <dgm:resizeHandles val="exact"/>
        </dgm:presLayoutVars>
      </dgm:prSet>
      <dgm:spPr/>
    </dgm:pt>
    <dgm:pt modelId="{016AF322-2D5D-40DC-B233-B1BAF69A52B4}" type="pres">
      <dgm:prSet presAssocID="{028BEB5F-C81C-485E-B675-2703F50CF636}" presName="node" presStyleLbl="revTx" presStyleIdx="0" presStyleCnt="1" custScaleY="115600">
        <dgm:presLayoutVars>
          <dgm:bulletEnabled val="1"/>
        </dgm:presLayoutVars>
      </dgm:prSet>
      <dgm:spPr/>
    </dgm:pt>
  </dgm:ptLst>
  <dgm:cxnLst>
    <dgm:cxn modelId="{C1B40303-7719-4485-88D9-F6D3C0ADDB75}" type="presOf" srcId="{6364A944-B625-4DC5-877A-BA64AEB53EBF}" destId="{016AF322-2D5D-40DC-B233-B1BAF69A52B4}" srcOrd="0" destOrd="16" presId="urn:microsoft.com/office/officeart/2005/8/layout/cycle1"/>
    <dgm:cxn modelId="{BC5C0405-D318-47EC-A01C-2FED82DBC839}" srcId="{028BEB5F-C81C-485E-B675-2703F50CF636}" destId="{3AF08F86-595D-447A-BA00-0998D7493DD8}" srcOrd="0" destOrd="0" parTransId="{F00F3E0F-FC27-44C7-8A6D-A37734F9B1EE}" sibTransId="{48B70620-79E2-40C0-8B82-63D5D8F4F02C}"/>
    <dgm:cxn modelId="{9F883510-C328-45A9-952A-B7AE64315673}" srcId="{028BEB5F-C81C-485E-B675-2703F50CF636}" destId="{379EFCC7-FA30-41A8-9770-A6EF5851EFF0}" srcOrd="8" destOrd="0" parTransId="{99AD8747-4E95-4591-9272-4922682BEF03}" sibTransId="{81A848FF-7059-49D2-8641-54EDEA586879}"/>
    <dgm:cxn modelId="{0CECD713-CF05-4700-B7C8-E74A15A31AC7}" type="presOf" srcId="{10719FCE-60C1-44A9-9082-CEF562E83C39}" destId="{016AF322-2D5D-40DC-B233-B1BAF69A52B4}" srcOrd="0" destOrd="8" presId="urn:microsoft.com/office/officeart/2005/8/layout/cycle1"/>
    <dgm:cxn modelId="{763FAB14-3784-43FB-8442-1DC0326EEBC7}" type="presOf" srcId="{379EFCC7-FA30-41A8-9770-A6EF5851EFF0}" destId="{016AF322-2D5D-40DC-B233-B1BAF69A52B4}" srcOrd="0" destOrd="9" presId="urn:microsoft.com/office/officeart/2005/8/layout/cycle1"/>
    <dgm:cxn modelId="{8543541F-2903-4166-B08D-4DCD65050844}" srcId="{028BEB5F-C81C-485E-B675-2703F50CF636}" destId="{9169F196-0C3A-4352-87BD-DB4F9F335690}" srcOrd="3" destOrd="0" parTransId="{1688A124-2CA0-48CD-9B7F-34D286E7F58C}" sibTransId="{61AE4AE4-CFD6-4C7F-9E0A-CD789E970AA1}"/>
    <dgm:cxn modelId="{320EB41F-BEFD-4984-8B3A-71C2FE656ADD}" srcId="{028BEB5F-C81C-485E-B675-2703F50CF636}" destId="{51093F49-1C0B-4D7A-8111-F675F46EDC19}" srcOrd="1" destOrd="0" parTransId="{04502467-A910-4578-8BD1-CA536024F3E0}" sibTransId="{3F00FAF5-BDDA-4986-95D0-1BA0E8F2B676}"/>
    <dgm:cxn modelId="{E84F312E-26DD-4BA1-8A9A-053E34366436}" type="presOf" srcId="{DFFA2722-4021-48F4-B482-45ABBC9F19F3}" destId="{016AF322-2D5D-40DC-B233-B1BAF69A52B4}" srcOrd="0" destOrd="11" presId="urn:microsoft.com/office/officeart/2005/8/layout/cycle1"/>
    <dgm:cxn modelId="{74540A33-0D25-4F9D-8ECD-3CD9FE38E224}" srcId="{0414F34B-7600-4D43-9C63-8E9D665C4AD4}" destId="{028BEB5F-C81C-485E-B675-2703F50CF636}" srcOrd="0" destOrd="0" parTransId="{7479D18C-4475-44B1-9988-2D2D8B57E20F}" sibTransId="{60B5D40F-597B-441D-BACA-3FB7F00C51A6}"/>
    <dgm:cxn modelId="{7C606239-511A-43C6-80E2-09165A707B02}" type="presOf" srcId="{3FC1E1A5-274D-4D1E-8654-4D7908CB0762}" destId="{016AF322-2D5D-40DC-B233-B1BAF69A52B4}" srcOrd="0" destOrd="12" presId="urn:microsoft.com/office/officeart/2005/8/layout/cycle1"/>
    <dgm:cxn modelId="{5377183C-5FD1-4346-9685-244BE7949668}" type="presOf" srcId="{E48E9D32-8EA0-4291-8AE9-C928CA038D6A}" destId="{016AF322-2D5D-40DC-B233-B1BAF69A52B4}" srcOrd="0" destOrd="14" presId="urn:microsoft.com/office/officeart/2005/8/layout/cycle1"/>
    <dgm:cxn modelId="{6023315D-8DE2-48FA-A655-4C3515D6DBFD}" type="presOf" srcId="{76E22F46-5FE7-4C26-AB92-14C1D5981A08}" destId="{016AF322-2D5D-40DC-B233-B1BAF69A52B4}" srcOrd="0" destOrd="10" presId="urn:microsoft.com/office/officeart/2005/8/layout/cycle1"/>
    <dgm:cxn modelId="{6197FA5E-D278-4983-9F9F-70FD95B59C79}" srcId="{028BEB5F-C81C-485E-B675-2703F50CF636}" destId="{35E2AA43-8EC7-4FEE-AF5E-9D0C873CCBD9}" srcOrd="14" destOrd="0" parTransId="{625A9268-20A8-469F-B613-956AEB4B4965}" sibTransId="{B0284399-68BC-4542-B0CC-9C5ADC871AF9}"/>
    <dgm:cxn modelId="{E4791D66-B5F8-4714-A345-C4121B8BCD08}" type="presOf" srcId="{35E2AA43-8EC7-4FEE-AF5E-9D0C873CCBD9}" destId="{016AF322-2D5D-40DC-B233-B1BAF69A52B4}" srcOrd="0" destOrd="15" presId="urn:microsoft.com/office/officeart/2005/8/layout/cycle1"/>
    <dgm:cxn modelId="{6AFD306B-9BF9-4F0E-A5AC-E0A9CC34C6AC}" srcId="{028BEB5F-C81C-485E-B675-2703F50CF636}" destId="{3D5C701D-B0D9-402E-9089-03CCBF184A84}" srcOrd="12" destOrd="0" parTransId="{72589431-09A3-4F14-BF0F-46097D8B97F7}" sibTransId="{65EE2D08-30C9-41C1-8C37-A41DD8669BDC}"/>
    <dgm:cxn modelId="{C70D1273-255B-4A64-A184-FDA8DA80E244}" srcId="{028BEB5F-C81C-485E-B675-2703F50CF636}" destId="{6364A944-B625-4DC5-877A-BA64AEB53EBF}" srcOrd="15" destOrd="0" parTransId="{013EB103-EE27-471B-8FDD-C378EF5019F5}" sibTransId="{6E8D204A-20BD-4821-9B52-530312BBDE5B}"/>
    <dgm:cxn modelId="{2EC62D7C-0CD1-49E8-8AF4-750625C406F8}" srcId="{028BEB5F-C81C-485E-B675-2703F50CF636}" destId="{DFFA2722-4021-48F4-B482-45ABBC9F19F3}" srcOrd="10" destOrd="0" parTransId="{30E5C386-8920-4E75-830F-1812BE75251B}" sibTransId="{F15982EC-8C65-49C6-AA12-A9EB5E79989B}"/>
    <dgm:cxn modelId="{E342E77C-D9C5-46D3-AEF9-546C07F1A5FE}" type="presOf" srcId="{3AF08F86-595D-447A-BA00-0998D7493DD8}" destId="{016AF322-2D5D-40DC-B233-B1BAF69A52B4}" srcOrd="0" destOrd="1" presId="urn:microsoft.com/office/officeart/2005/8/layout/cycle1"/>
    <dgm:cxn modelId="{B3DC357D-1CD8-4B97-9359-12AE1664CA34}" type="presOf" srcId="{51093F49-1C0B-4D7A-8111-F675F46EDC19}" destId="{016AF322-2D5D-40DC-B233-B1BAF69A52B4}" srcOrd="0" destOrd="2" presId="urn:microsoft.com/office/officeart/2005/8/layout/cycle1"/>
    <dgm:cxn modelId="{A832AE9E-C99D-459E-87B9-34CA2088B3D2}" srcId="{028BEB5F-C81C-485E-B675-2703F50CF636}" destId="{3FC1E1A5-274D-4D1E-8654-4D7908CB0762}" srcOrd="11" destOrd="0" parTransId="{D2DEA6FA-EC73-4013-93BF-7DFF07B8E05B}" sibTransId="{12F29F14-3C07-4BFE-B805-AA5B79E0632B}"/>
    <dgm:cxn modelId="{A3C344A3-DEFF-49D1-A0E4-EF1E89868578}" type="presOf" srcId="{9169F196-0C3A-4352-87BD-DB4F9F335690}" destId="{016AF322-2D5D-40DC-B233-B1BAF69A52B4}" srcOrd="0" destOrd="4" presId="urn:microsoft.com/office/officeart/2005/8/layout/cycle1"/>
    <dgm:cxn modelId="{0B67E1A4-45A8-4B94-A41A-83AECCB33E44}" srcId="{028BEB5F-C81C-485E-B675-2703F50CF636}" destId="{470851C7-AE45-450F-89FB-DCBB385EF343}" srcOrd="2" destOrd="0" parTransId="{E7A7F7EF-8B5C-44A8-91D7-B21537B607AA}" sibTransId="{5587EC78-88C4-429E-95F4-93E77644386E}"/>
    <dgm:cxn modelId="{5D3F94B4-C731-4C00-B271-666AD5686821}" type="presOf" srcId="{4CAE7A69-5916-4082-8764-3FFA6E4B4734}" destId="{016AF322-2D5D-40DC-B233-B1BAF69A52B4}" srcOrd="0" destOrd="5" presId="urn:microsoft.com/office/officeart/2005/8/layout/cycle1"/>
    <dgm:cxn modelId="{4D4E82B5-AF2A-4EA5-985C-E55BFA5C1E59}" type="presOf" srcId="{0414F34B-7600-4D43-9C63-8E9D665C4AD4}" destId="{B3CBCC7C-D1A2-4EF2-BA58-10CBD9A21D2E}" srcOrd="0" destOrd="0" presId="urn:microsoft.com/office/officeart/2005/8/layout/cycle1"/>
    <dgm:cxn modelId="{EA4EFCB8-002F-4A42-8670-670A8E760E8C}" type="presOf" srcId="{3EEA2A9A-B1CE-482A-B507-ED2C3292A153}" destId="{016AF322-2D5D-40DC-B233-B1BAF69A52B4}" srcOrd="0" destOrd="6" presId="urn:microsoft.com/office/officeart/2005/8/layout/cycle1"/>
    <dgm:cxn modelId="{C981C9C1-8C55-42C4-A49D-8D166A6ECE76}" srcId="{028BEB5F-C81C-485E-B675-2703F50CF636}" destId="{3EEA2A9A-B1CE-482A-B507-ED2C3292A153}" srcOrd="5" destOrd="0" parTransId="{9AB92DA3-0749-4C1C-AF20-ECEBB5E6ED6D}" sibTransId="{F9B481BD-8BF3-4C89-A082-25FB4D9F6ECD}"/>
    <dgm:cxn modelId="{B13611C3-A3C5-45D2-8452-BA04414D8824}" type="presOf" srcId="{8EDD70DF-5942-4371-BB4E-2E48D74AE169}" destId="{016AF322-2D5D-40DC-B233-B1BAF69A52B4}" srcOrd="0" destOrd="7" presId="urn:microsoft.com/office/officeart/2005/8/layout/cycle1"/>
    <dgm:cxn modelId="{D3E1FBC7-3618-473F-BB1A-37033779D720}" srcId="{028BEB5F-C81C-485E-B675-2703F50CF636}" destId="{4CAE7A69-5916-4082-8764-3FFA6E4B4734}" srcOrd="4" destOrd="0" parTransId="{6391017C-14B4-4C2F-92FC-0DE434E3E113}" sibTransId="{786F2387-BFD8-4003-932D-8262FBFD6DD7}"/>
    <dgm:cxn modelId="{0A0D9DCE-E54A-4EEE-B9B9-A65444918B55}" type="presOf" srcId="{470851C7-AE45-450F-89FB-DCBB385EF343}" destId="{016AF322-2D5D-40DC-B233-B1BAF69A52B4}" srcOrd="0" destOrd="3" presId="urn:microsoft.com/office/officeart/2005/8/layout/cycle1"/>
    <dgm:cxn modelId="{875BE9CE-69D1-40ED-B91A-A5F49E01B18F}" type="presOf" srcId="{3D5C701D-B0D9-402E-9089-03CCBF184A84}" destId="{016AF322-2D5D-40DC-B233-B1BAF69A52B4}" srcOrd="0" destOrd="13" presId="urn:microsoft.com/office/officeart/2005/8/layout/cycle1"/>
    <dgm:cxn modelId="{FDA899D7-1CB6-44EC-8E03-E71968E23D18}" srcId="{028BEB5F-C81C-485E-B675-2703F50CF636}" destId="{8EDD70DF-5942-4371-BB4E-2E48D74AE169}" srcOrd="6" destOrd="0" parTransId="{D5DF76EA-D2FE-42BF-A446-CAC579211C2C}" sibTransId="{79D4F843-65F5-47C1-88B7-6EFB98466545}"/>
    <dgm:cxn modelId="{1F7AE9E4-A995-4050-AE32-CFF5323C0815}" srcId="{028BEB5F-C81C-485E-B675-2703F50CF636}" destId="{E48E9D32-8EA0-4291-8AE9-C928CA038D6A}" srcOrd="13" destOrd="0" parTransId="{A572D15B-99E0-4127-A141-B2F0BDC7BB7E}" sibTransId="{C6711C1D-E8F8-471E-A265-DDFCE21F511C}"/>
    <dgm:cxn modelId="{1E97A5E8-EFA5-4DCF-812B-57F0EF3CA241}" srcId="{028BEB5F-C81C-485E-B675-2703F50CF636}" destId="{76E22F46-5FE7-4C26-AB92-14C1D5981A08}" srcOrd="9" destOrd="0" parTransId="{6562F136-DAE3-4BB0-846A-404CFCF1F2D2}" sibTransId="{EDC21058-0DE0-4493-BE72-3998EE0A9C3A}"/>
    <dgm:cxn modelId="{23DBFFF1-F3DD-448A-86F8-D948FC108C30}" srcId="{028BEB5F-C81C-485E-B675-2703F50CF636}" destId="{10719FCE-60C1-44A9-9082-CEF562E83C39}" srcOrd="7" destOrd="0" parTransId="{6651F005-0CFD-4AFF-A070-BF483EE667B5}" sibTransId="{0C72C079-81BF-40F8-9B0F-6081C55EDE79}"/>
    <dgm:cxn modelId="{5C4282F7-5468-4C6C-B71A-631A38917780}" type="presOf" srcId="{028BEB5F-C81C-485E-B675-2703F50CF636}" destId="{016AF322-2D5D-40DC-B233-B1BAF69A52B4}" srcOrd="0" destOrd="0" presId="urn:microsoft.com/office/officeart/2005/8/layout/cycle1"/>
    <dgm:cxn modelId="{13A49880-58FE-425C-A79A-CA27A85A69FF}" type="presParOf" srcId="{B3CBCC7C-D1A2-4EF2-BA58-10CBD9A21D2E}" destId="{016AF322-2D5D-40DC-B233-B1BAF69A52B4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084BBA-A374-4A6D-90F1-6335A97E70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C2B4AA-1A2A-418C-975D-D260454CB7D8}">
      <dgm:prSet custT="1"/>
      <dgm:spPr/>
      <dgm:t>
        <a:bodyPr/>
        <a:lstStyle/>
        <a:p>
          <a:r>
            <a:rPr lang="es-ES" sz="1200" dirty="0"/>
            <a:t>Integración y Capacitación de la Comisión de Seguridad e Higiene.</a:t>
          </a:r>
          <a:endParaRPr lang="en-US" sz="1200" dirty="0"/>
        </a:p>
      </dgm:t>
    </dgm:pt>
    <dgm:pt modelId="{46BC2004-73BD-4240-A591-D431C481C0BB}" type="parTrans" cxnId="{9CFC77E0-4BC3-4972-BDA4-A0AF09C729F0}">
      <dgm:prSet/>
      <dgm:spPr/>
      <dgm:t>
        <a:bodyPr/>
        <a:lstStyle/>
        <a:p>
          <a:endParaRPr lang="en-US"/>
        </a:p>
      </dgm:t>
    </dgm:pt>
    <dgm:pt modelId="{45B3BBE1-1B0C-44C2-AB92-2D231D670BBF}" type="sibTrans" cxnId="{9CFC77E0-4BC3-4972-BDA4-A0AF09C729F0}">
      <dgm:prSet/>
      <dgm:spPr/>
      <dgm:t>
        <a:bodyPr/>
        <a:lstStyle/>
        <a:p>
          <a:endParaRPr lang="en-US"/>
        </a:p>
      </dgm:t>
    </dgm:pt>
    <dgm:pt modelId="{FC4CC045-A521-4C15-9A52-F56F374798E7}">
      <dgm:prSet custT="1"/>
      <dgm:spPr/>
      <dgm:t>
        <a:bodyPr/>
        <a:lstStyle/>
        <a:p>
          <a:r>
            <a:rPr lang="es-ES" sz="1200" dirty="0"/>
            <a:t>Recipientes sujetos a presión.</a:t>
          </a:r>
          <a:endParaRPr lang="en-US" sz="1200" dirty="0"/>
        </a:p>
      </dgm:t>
    </dgm:pt>
    <dgm:pt modelId="{FFE61884-2CC7-4CA0-AA4D-0E3E1A4C6907}" type="parTrans" cxnId="{6832845F-E045-44FD-B20D-6438CA5C567F}">
      <dgm:prSet/>
      <dgm:spPr/>
      <dgm:t>
        <a:bodyPr/>
        <a:lstStyle/>
        <a:p>
          <a:endParaRPr lang="en-US"/>
        </a:p>
      </dgm:t>
    </dgm:pt>
    <dgm:pt modelId="{20A20541-2834-4F66-881C-6B3CDD591DF4}" type="sibTrans" cxnId="{6832845F-E045-44FD-B20D-6438CA5C567F}">
      <dgm:prSet/>
      <dgm:spPr/>
      <dgm:t>
        <a:bodyPr/>
        <a:lstStyle/>
        <a:p>
          <a:endParaRPr lang="en-US"/>
        </a:p>
      </dgm:t>
    </dgm:pt>
    <dgm:pt modelId="{70E97823-51E2-4902-ACA5-B0EBE2D95886}">
      <dgm:prSet custT="1"/>
      <dgm:spPr/>
      <dgm:t>
        <a:bodyPr/>
        <a:lstStyle/>
        <a:p>
          <a:r>
            <a:rPr lang="es-ES" sz="1200" dirty="0"/>
            <a:t>Diseño de sistemas de administración de seguridad e higiene.</a:t>
          </a:r>
          <a:endParaRPr lang="en-US" sz="1200" dirty="0"/>
        </a:p>
      </dgm:t>
    </dgm:pt>
    <dgm:pt modelId="{7630F12B-05D8-4F9D-987A-4742246E4970}" type="parTrans" cxnId="{F17E8AB7-4D4B-45E2-95CF-4E494CCFEE3E}">
      <dgm:prSet/>
      <dgm:spPr/>
      <dgm:t>
        <a:bodyPr/>
        <a:lstStyle/>
        <a:p>
          <a:endParaRPr lang="en-US"/>
        </a:p>
      </dgm:t>
    </dgm:pt>
    <dgm:pt modelId="{280CD15D-E846-4535-BD14-CBE89F9A0562}" type="sibTrans" cxnId="{F17E8AB7-4D4B-45E2-95CF-4E494CCFEE3E}">
      <dgm:prSet/>
      <dgm:spPr/>
      <dgm:t>
        <a:bodyPr/>
        <a:lstStyle/>
        <a:p>
          <a:endParaRPr lang="en-US"/>
        </a:p>
      </dgm:t>
    </dgm:pt>
    <dgm:pt modelId="{3197E641-E510-4894-BF4C-627C523A8E52}">
      <dgm:prSet custT="1"/>
      <dgm:spPr/>
      <dgm:t>
        <a:bodyPr/>
        <a:lstStyle/>
        <a:p>
          <a:r>
            <a:rPr lang="es-ES" sz="1200" dirty="0"/>
            <a:t>Asesoría, tramites y capacitación para el programa de autogestión de seguridad.</a:t>
          </a:r>
          <a:endParaRPr lang="en-US" sz="1200" dirty="0"/>
        </a:p>
      </dgm:t>
    </dgm:pt>
    <dgm:pt modelId="{4F2A1B7D-7E64-4194-818D-6FE45FD15B6C}" type="parTrans" cxnId="{F47B65B9-9593-4A4A-A310-73AFEF1D77EC}">
      <dgm:prSet/>
      <dgm:spPr/>
      <dgm:t>
        <a:bodyPr/>
        <a:lstStyle/>
        <a:p>
          <a:endParaRPr lang="en-US"/>
        </a:p>
      </dgm:t>
    </dgm:pt>
    <dgm:pt modelId="{6FBA6BF5-95A4-4E86-B86E-F775D3B140AA}" type="sibTrans" cxnId="{F47B65B9-9593-4A4A-A310-73AFEF1D77EC}">
      <dgm:prSet/>
      <dgm:spPr/>
      <dgm:t>
        <a:bodyPr/>
        <a:lstStyle/>
        <a:p>
          <a:endParaRPr lang="en-US"/>
        </a:p>
      </dgm:t>
    </dgm:pt>
    <dgm:pt modelId="{9C0049ED-8816-428F-9318-1303FFBF5A94}">
      <dgm:prSet custT="1"/>
      <dgm:spPr/>
      <dgm:t>
        <a:bodyPr/>
        <a:lstStyle/>
        <a:p>
          <a:r>
            <a:rPr lang="es-ES" sz="1200" dirty="0"/>
            <a:t>Integración, capacitación y entrenamiento para brigada de emergencia.</a:t>
          </a:r>
          <a:endParaRPr lang="en-US" sz="1200" dirty="0"/>
        </a:p>
      </dgm:t>
    </dgm:pt>
    <dgm:pt modelId="{EB09F82C-27F8-416A-9410-4B8DD08209D1}" type="parTrans" cxnId="{088429B2-CA7C-4D3F-B670-94B8FE901BFB}">
      <dgm:prSet/>
      <dgm:spPr/>
      <dgm:t>
        <a:bodyPr/>
        <a:lstStyle/>
        <a:p>
          <a:endParaRPr lang="en-US"/>
        </a:p>
      </dgm:t>
    </dgm:pt>
    <dgm:pt modelId="{496C9904-194A-44D5-A3D3-836F38652E1B}" type="sibTrans" cxnId="{088429B2-CA7C-4D3F-B670-94B8FE901BFB}">
      <dgm:prSet/>
      <dgm:spPr/>
      <dgm:t>
        <a:bodyPr/>
        <a:lstStyle/>
        <a:p>
          <a:endParaRPr lang="en-US"/>
        </a:p>
      </dgm:t>
    </dgm:pt>
    <dgm:pt modelId="{2CE816BA-A4B1-4DC4-8CF0-91336D9A650C}">
      <dgm:prSet custT="1"/>
      <dgm:spPr/>
      <dgm:t>
        <a:bodyPr/>
        <a:lstStyle/>
        <a:p>
          <a:r>
            <a:rPr lang="es-ES" sz="1200"/>
            <a:t>Investigación de accidentes </a:t>
          </a:r>
          <a:endParaRPr lang="en-US" sz="1200"/>
        </a:p>
      </dgm:t>
    </dgm:pt>
    <dgm:pt modelId="{6DBE0AC9-F7FC-4C61-A388-D6C31BD57B1F}" type="parTrans" cxnId="{57DD0893-ECDB-4A5F-A08C-944A150564B8}">
      <dgm:prSet/>
      <dgm:spPr/>
      <dgm:t>
        <a:bodyPr/>
        <a:lstStyle/>
        <a:p>
          <a:endParaRPr lang="en-US"/>
        </a:p>
      </dgm:t>
    </dgm:pt>
    <dgm:pt modelId="{D3E59648-96B2-49D6-88A3-3015ACB7461C}" type="sibTrans" cxnId="{57DD0893-ECDB-4A5F-A08C-944A150564B8}">
      <dgm:prSet/>
      <dgm:spPr/>
      <dgm:t>
        <a:bodyPr/>
        <a:lstStyle/>
        <a:p>
          <a:endParaRPr lang="en-US"/>
        </a:p>
      </dgm:t>
    </dgm:pt>
    <dgm:pt modelId="{6365C813-6C0D-476F-827C-79F3E3092309}">
      <dgm:prSet custT="1"/>
      <dgm:spPr/>
      <dgm:t>
        <a:bodyPr/>
        <a:lstStyle/>
        <a:p>
          <a:r>
            <a:rPr lang="es-ES" sz="1200"/>
            <a:t>operación segura de calderas.</a:t>
          </a:r>
          <a:endParaRPr lang="en-US" sz="1200"/>
        </a:p>
      </dgm:t>
    </dgm:pt>
    <dgm:pt modelId="{983BB1E3-7588-4539-A6E4-A18B071920BA}" type="parTrans" cxnId="{2F4EA50B-C608-43E4-9941-9DCE21FED05C}">
      <dgm:prSet/>
      <dgm:spPr/>
      <dgm:t>
        <a:bodyPr/>
        <a:lstStyle/>
        <a:p>
          <a:endParaRPr lang="en-US"/>
        </a:p>
      </dgm:t>
    </dgm:pt>
    <dgm:pt modelId="{1989B688-0B80-417A-B1EE-BA71AF754053}" type="sibTrans" cxnId="{2F4EA50B-C608-43E4-9941-9DCE21FED05C}">
      <dgm:prSet/>
      <dgm:spPr/>
      <dgm:t>
        <a:bodyPr/>
        <a:lstStyle/>
        <a:p>
          <a:endParaRPr lang="en-US"/>
        </a:p>
      </dgm:t>
    </dgm:pt>
    <dgm:pt modelId="{4968F7EE-EAB9-491A-8548-1AB40AF9785F}">
      <dgm:prSet custT="1"/>
      <dgm:spPr/>
      <dgm:t>
        <a:bodyPr/>
        <a:lstStyle/>
        <a:p>
          <a:r>
            <a:rPr lang="es-ES" sz="1200" dirty="0"/>
            <a:t>operación segura de grúas viajeras.</a:t>
          </a:r>
          <a:endParaRPr lang="en-US" sz="1200" dirty="0"/>
        </a:p>
      </dgm:t>
    </dgm:pt>
    <dgm:pt modelId="{D4A3B056-B1BE-407B-8918-BB46C009B616}" type="parTrans" cxnId="{C41ED96A-B759-4A98-A75B-0E0B47F89B4A}">
      <dgm:prSet/>
      <dgm:spPr/>
      <dgm:t>
        <a:bodyPr/>
        <a:lstStyle/>
        <a:p>
          <a:endParaRPr lang="en-US"/>
        </a:p>
      </dgm:t>
    </dgm:pt>
    <dgm:pt modelId="{601DEA4D-968F-468E-B293-F8FBB68DA06A}" type="sibTrans" cxnId="{C41ED96A-B759-4A98-A75B-0E0B47F89B4A}">
      <dgm:prSet/>
      <dgm:spPr/>
      <dgm:t>
        <a:bodyPr/>
        <a:lstStyle/>
        <a:p>
          <a:endParaRPr lang="en-US"/>
        </a:p>
      </dgm:t>
    </dgm:pt>
    <dgm:pt modelId="{28FB4845-17B2-4460-96E8-70A42CEB0FCD}">
      <dgm:prSet custT="1"/>
      <dgm:spPr/>
      <dgm:t>
        <a:bodyPr/>
        <a:lstStyle/>
        <a:p>
          <a:r>
            <a:rPr lang="es-ES" sz="1200" dirty="0"/>
            <a:t>Seguridad en instalaciones eléctricas.</a:t>
          </a:r>
          <a:endParaRPr lang="en-US" sz="1200" dirty="0"/>
        </a:p>
      </dgm:t>
    </dgm:pt>
    <dgm:pt modelId="{469ED06C-0EE3-4D46-A696-329B3F71810A}" type="parTrans" cxnId="{FBD12466-1409-45FA-A315-6C0E7EF99DD5}">
      <dgm:prSet/>
      <dgm:spPr/>
      <dgm:t>
        <a:bodyPr/>
        <a:lstStyle/>
        <a:p>
          <a:endParaRPr lang="en-US"/>
        </a:p>
      </dgm:t>
    </dgm:pt>
    <dgm:pt modelId="{2EFF4746-E612-4585-AAF0-3B720349E7C5}" type="sibTrans" cxnId="{FBD12466-1409-45FA-A315-6C0E7EF99DD5}">
      <dgm:prSet/>
      <dgm:spPr/>
      <dgm:t>
        <a:bodyPr/>
        <a:lstStyle/>
        <a:p>
          <a:endParaRPr lang="en-US"/>
        </a:p>
      </dgm:t>
    </dgm:pt>
    <dgm:pt modelId="{10FC8272-F31A-4C4E-BB91-1856FB4C8B25}">
      <dgm:prSet custT="1"/>
      <dgm:spPr/>
      <dgm:t>
        <a:bodyPr/>
        <a:lstStyle/>
        <a:p>
          <a:r>
            <a:rPr lang="es-ES" sz="1200"/>
            <a:t>Trabajo y rescate en espacios confinados.</a:t>
          </a:r>
          <a:endParaRPr lang="en-US" sz="1200"/>
        </a:p>
      </dgm:t>
    </dgm:pt>
    <dgm:pt modelId="{A6CBC26C-15F0-4256-94CA-71317C1C4E9D}" type="parTrans" cxnId="{70A21A42-942C-4FAB-BC42-FDE9C0D08184}">
      <dgm:prSet/>
      <dgm:spPr/>
      <dgm:t>
        <a:bodyPr/>
        <a:lstStyle/>
        <a:p>
          <a:endParaRPr lang="en-US"/>
        </a:p>
      </dgm:t>
    </dgm:pt>
    <dgm:pt modelId="{9331126A-536A-4B80-844D-2382E2A009D0}" type="sibTrans" cxnId="{70A21A42-942C-4FAB-BC42-FDE9C0D08184}">
      <dgm:prSet/>
      <dgm:spPr/>
      <dgm:t>
        <a:bodyPr/>
        <a:lstStyle/>
        <a:p>
          <a:endParaRPr lang="en-US"/>
        </a:p>
      </dgm:t>
    </dgm:pt>
    <dgm:pt modelId="{E772052E-9E7C-4683-A46A-DE96007EF32C}">
      <dgm:prSet custT="1"/>
      <dgm:spPr/>
      <dgm:t>
        <a:bodyPr/>
        <a:lstStyle/>
        <a:p>
          <a:r>
            <a:rPr lang="es-ES" sz="1200" dirty="0"/>
            <a:t>Seguridad  en trabajos de corte y soldadura.</a:t>
          </a:r>
          <a:endParaRPr lang="en-US" sz="1200" dirty="0"/>
        </a:p>
      </dgm:t>
    </dgm:pt>
    <dgm:pt modelId="{5C1D6EDF-BF2D-4B85-A711-60EA46079DFF}" type="parTrans" cxnId="{4B6C069D-D92C-4995-A8A0-B15541CA988D}">
      <dgm:prSet/>
      <dgm:spPr/>
      <dgm:t>
        <a:bodyPr/>
        <a:lstStyle/>
        <a:p>
          <a:endParaRPr lang="en-US"/>
        </a:p>
      </dgm:t>
    </dgm:pt>
    <dgm:pt modelId="{91F80CA2-EE89-4506-9097-782D64BB7AC9}" type="sibTrans" cxnId="{4B6C069D-D92C-4995-A8A0-B15541CA988D}">
      <dgm:prSet/>
      <dgm:spPr/>
      <dgm:t>
        <a:bodyPr/>
        <a:lstStyle/>
        <a:p>
          <a:endParaRPr lang="en-US"/>
        </a:p>
      </dgm:t>
    </dgm:pt>
    <dgm:pt modelId="{F53174BE-3BE0-45DF-9BB3-E8072D81847D}">
      <dgm:prSet custT="1"/>
      <dgm:spPr/>
      <dgm:t>
        <a:bodyPr/>
        <a:lstStyle/>
        <a:p>
          <a:r>
            <a:rPr lang="es-ES" sz="1200"/>
            <a:t>Bloqueo y etiquetado de energías.</a:t>
          </a:r>
          <a:endParaRPr lang="en-US" sz="1200"/>
        </a:p>
      </dgm:t>
    </dgm:pt>
    <dgm:pt modelId="{A9BCD573-393B-494B-97DD-EDCAB42DF390}" type="parTrans" cxnId="{E3142565-BF04-42AE-B252-373C9ACF6EFA}">
      <dgm:prSet/>
      <dgm:spPr/>
      <dgm:t>
        <a:bodyPr/>
        <a:lstStyle/>
        <a:p>
          <a:endParaRPr lang="en-US"/>
        </a:p>
      </dgm:t>
    </dgm:pt>
    <dgm:pt modelId="{FB800F15-9628-4CD3-9590-B66899029C7B}" type="sibTrans" cxnId="{E3142565-BF04-42AE-B252-373C9ACF6EFA}">
      <dgm:prSet/>
      <dgm:spPr/>
      <dgm:t>
        <a:bodyPr/>
        <a:lstStyle/>
        <a:p>
          <a:endParaRPr lang="en-US"/>
        </a:p>
      </dgm:t>
    </dgm:pt>
    <dgm:pt modelId="{DC17F198-A87E-4132-810E-BAFAAF4EAF89}">
      <dgm:prSet custT="1"/>
      <dgm:spPr/>
      <dgm:t>
        <a:bodyPr/>
        <a:lstStyle/>
        <a:p>
          <a:r>
            <a:rPr lang="es-ES" sz="1200" dirty="0"/>
            <a:t>Cursos de formación de brigadas.</a:t>
          </a:r>
          <a:endParaRPr lang="en-US" sz="1200" dirty="0"/>
        </a:p>
      </dgm:t>
    </dgm:pt>
    <dgm:pt modelId="{549F2CC0-2560-48B0-8C23-33D1C3C08D72}" type="parTrans" cxnId="{7A30442E-BBA8-4C6B-B69D-61EE34602CE5}">
      <dgm:prSet/>
      <dgm:spPr/>
      <dgm:t>
        <a:bodyPr/>
        <a:lstStyle/>
        <a:p>
          <a:endParaRPr lang="en-US"/>
        </a:p>
      </dgm:t>
    </dgm:pt>
    <dgm:pt modelId="{8F4B0808-964A-498B-8337-23FA6FBC23BB}" type="sibTrans" cxnId="{7A30442E-BBA8-4C6B-B69D-61EE34602CE5}">
      <dgm:prSet/>
      <dgm:spPr/>
      <dgm:t>
        <a:bodyPr/>
        <a:lstStyle/>
        <a:p>
          <a:endParaRPr lang="en-US"/>
        </a:p>
      </dgm:t>
    </dgm:pt>
    <dgm:pt modelId="{82CDE493-7FFF-4A74-9635-4177F24FA41C}">
      <dgm:prSet custT="1"/>
      <dgm:spPr/>
      <dgm:t>
        <a:bodyPr/>
        <a:lstStyle/>
        <a:p>
          <a:r>
            <a:rPr lang="es-ES" sz="1200"/>
            <a:t>Legislación ambiental.</a:t>
          </a:r>
          <a:endParaRPr lang="en-US" sz="1200"/>
        </a:p>
      </dgm:t>
    </dgm:pt>
    <dgm:pt modelId="{98013B3E-11D3-4962-9497-4B4485744FF6}" type="parTrans" cxnId="{48E186CB-A459-4DDA-A2E4-2F046A41B4D9}">
      <dgm:prSet/>
      <dgm:spPr/>
      <dgm:t>
        <a:bodyPr/>
        <a:lstStyle/>
        <a:p>
          <a:endParaRPr lang="en-US"/>
        </a:p>
      </dgm:t>
    </dgm:pt>
    <dgm:pt modelId="{26A21F01-2B3F-4F20-92C2-FE159EF76E4C}" type="sibTrans" cxnId="{48E186CB-A459-4DDA-A2E4-2F046A41B4D9}">
      <dgm:prSet/>
      <dgm:spPr/>
      <dgm:t>
        <a:bodyPr/>
        <a:lstStyle/>
        <a:p>
          <a:endParaRPr lang="en-US"/>
        </a:p>
      </dgm:t>
    </dgm:pt>
    <dgm:pt modelId="{04320FB7-2E3D-4208-A902-4F46BAE0CB88}">
      <dgm:prSet custT="1"/>
      <dgm:spPr/>
      <dgm:t>
        <a:bodyPr/>
        <a:lstStyle/>
        <a:p>
          <a:r>
            <a:rPr lang="es-ES" sz="1200"/>
            <a:t>Sustancias químicas peligrosas.</a:t>
          </a:r>
          <a:endParaRPr lang="en-US" sz="1200"/>
        </a:p>
      </dgm:t>
    </dgm:pt>
    <dgm:pt modelId="{3BDD64A2-94BE-4D1A-B8FC-2EFE0F77D695}" type="parTrans" cxnId="{5D90519E-A38E-4CFB-9989-A72D59C7E31D}">
      <dgm:prSet/>
      <dgm:spPr/>
      <dgm:t>
        <a:bodyPr/>
        <a:lstStyle/>
        <a:p>
          <a:endParaRPr lang="en-US"/>
        </a:p>
      </dgm:t>
    </dgm:pt>
    <dgm:pt modelId="{499A8717-6905-4518-8C5A-A11711E9AE1D}" type="sibTrans" cxnId="{5D90519E-A38E-4CFB-9989-A72D59C7E31D}">
      <dgm:prSet/>
      <dgm:spPr/>
      <dgm:t>
        <a:bodyPr/>
        <a:lstStyle/>
        <a:p>
          <a:endParaRPr lang="en-US"/>
        </a:p>
      </dgm:t>
    </dgm:pt>
    <dgm:pt modelId="{21E65E6A-E4EC-401C-A036-E92F6FCF71F1}">
      <dgm:prSet custT="1"/>
      <dgm:spPr/>
      <dgm:t>
        <a:bodyPr/>
        <a:lstStyle/>
        <a:p>
          <a:r>
            <a:rPr lang="es-ES" sz="1200"/>
            <a:t>Comunicación de riesgos.</a:t>
          </a:r>
          <a:endParaRPr lang="en-US" sz="1200"/>
        </a:p>
      </dgm:t>
    </dgm:pt>
    <dgm:pt modelId="{AE9AF382-A4F8-4AEC-9099-12533B7F2885}" type="parTrans" cxnId="{23DBDB6F-8DAA-41CE-9D20-B1F89422E94C}">
      <dgm:prSet/>
      <dgm:spPr/>
      <dgm:t>
        <a:bodyPr/>
        <a:lstStyle/>
        <a:p>
          <a:endParaRPr lang="en-US"/>
        </a:p>
      </dgm:t>
    </dgm:pt>
    <dgm:pt modelId="{73D07F32-9999-4E3D-8CE8-62A01B0C17A2}" type="sibTrans" cxnId="{23DBDB6F-8DAA-41CE-9D20-B1F89422E94C}">
      <dgm:prSet/>
      <dgm:spPr/>
      <dgm:t>
        <a:bodyPr/>
        <a:lstStyle/>
        <a:p>
          <a:endParaRPr lang="en-US"/>
        </a:p>
      </dgm:t>
    </dgm:pt>
    <dgm:pt modelId="{80BD1D31-1810-4131-B722-A6DB6AB59DEE}">
      <dgm:prSet custT="1"/>
      <dgm:spPr/>
      <dgm:t>
        <a:bodyPr/>
        <a:lstStyle/>
        <a:p>
          <a:r>
            <a:rPr lang="es-ES" sz="1200" dirty="0"/>
            <a:t>Prevención y control de fugas y derrames de sustancias peligrosas.</a:t>
          </a:r>
          <a:endParaRPr lang="en-US" sz="1200" dirty="0"/>
        </a:p>
      </dgm:t>
    </dgm:pt>
    <dgm:pt modelId="{7C0A10C1-336C-4925-82F8-51D828FAC340}" type="parTrans" cxnId="{45DF23A4-1B51-4FCD-8A23-76393CB4EE80}">
      <dgm:prSet/>
      <dgm:spPr/>
      <dgm:t>
        <a:bodyPr/>
        <a:lstStyle/>
        <a:p>
          <a:endParaRPr lang="en-US"/>
        </a:p>
      </dgm:t>
    </dgm:pt>
    <dgm:pt modelId="{EE23C90A-FFB0-4670-B94F-660AFEB7E39F}" type="sibTrans" cxnId="{45DF23A4-1B51-4FCD-8A23-76393CB4EE80}">
      <dgm:prSet/>
      <dgm:spPr/>
      <dgm:t>
        <a:bodyPr/>
        <a:lstStyle/>
        <a:p>
          <a:endParaRPr lang="en-US"/>
        </a:p>
      </dgm:t>
    </dgm:pt>
    <dgm:pt modelId="{E63A7DA7-6446-462F-A068-1BF5C8B4FBA3}">
      <dgm:prSet custT="1"/>
      <dgm:spPr/>
      <dgm:t>
        <a:bodyPr/>
        <a:lstStyle/>
        <a:p>
          <a:r>
            <a:rPr lang="es-ES" sz="1200" dirty="0"/>
            <a:t>Transporte de sustancias químicas peligrosas.</a:t>
          </a:r>
          <a:endParaRPr lang="en-US" sz="1200" dirty="0"/>
        </a:p>
      </dgm:t>
    </dgm:pt>
    <dgm:pt modelId="{92EFDC76-8D8D-4E2B-AABF-1AFA27E7301A}" type="parTrans" cxnId="{4A5B2D8A-BCB2-418C-82D1-9348D8A836BC}">
      <dgm:prSet/>
      <dgm:spPr/>
      <dgm:t>
        <a:bodyPr/>
        <a:lstStyle/>
        <a:p>
          <a:endParaRPr lang="en-US"/>
        </a:p>
      </dgm:t>
    </dgm:pt>
    <dgm:pt modelId="{03F245DB-7A7B-42E7-89D0-CEF5814B424D}" type="sibTrans" cxnId="{4A5B2D8A-BCB2-418C-82D1-9348D8A836BC}">
      <dgm:prSet/>
      <dgm:spPr/>
      <dgm:t>
        <a:bodyPr/>
        <a:lstStyle/>
        <a:p>
          <a:endParaRPr lang="en-US"/>
        </a:p>
      </dgm:t>
    </dgm:pt>
    <dgm:pt modelId="{17CCBA9F-46AC-41D2-9607-F88F37E04514}">
      <dgm:prSet custT="1"/>
      <dgm:spPr/>
      <dgm:t>
        <a:bodyPr/>
        <a:lstStyle/>
        <a:p>
          <a:r>
            <a:rPr lang="es-ES" sz="1200"/>
            <a:t>Comando de incidentes.</a:t>
          </a:r>
          <a:endParaRPr lang="en-US" sz="1200"/>
        </a:p>
      </dgm:t>
    </dgm:pt>
    <dgm:pt modelId="{35BD2D0E-4492-42DE-B835-A0FB84567A3D}" type="parTrans" cxnId="{27D10085-7CFD-4E7D-9EA5-784ABF1554F5}">
      <dgm:prSet/>
      <dgm:spPr/>
      <dgm:t>
        <a:bodyPr/>
        <a:lstStyle/>
        <a:p>
          <a:endParaRPr lang="en-US"/>
        </a:p>
      </dgm:t>
    </dgm:pt>
    <dgm:pt modelId="{7F2F77ED-0984-4F5E-B07C-2494012A392E}" type="sibTrans" cxnId="{27D10085-7CFD-4E7D-9EA5-784ABF1554F5}">
      <dgm:prSet/>
      <dgm:spPr/>
      <dgm:t>
        <a:bodyPr/>
        <a:lstStyle/>
        <a:p>
          <a:endParaRPr lang="en-US"/>
        </a:p>
      </dgm:t>
    </dgm:pt>
    <dgm:pt modelId="{188DE3DF-07E8-420E-B883-828FF7744FFB}">
      <dgm:prSet custT="1"/>
      <dgm:spPr/>
      <dgm:t>
        <a:bodyPr/>
        <a:lstStyle/>
        <a:p>
          <a:r>
            <a:rPr lang="es-ES" sz="1200" dirty="0"/>
            <a:t>Prevención y control de incendios, teorías del fuego.</a:t>
          </a:r>
          <a:endParaRPr lang="en-US" sz="1200" dirty="0"/>
        </a:p>
      </dgm:t>
    </dgm:pt>
    <dgm:pt modelId="{2DEA2991-7AAB-4B29-A635-0E915F27BD67}" type="parTrans" cxnId="{35831F4E-0E78-4ED1-BE64-C8035568C922}">
      <dgm:prSet/>
      <dgm:spPr/>
      <dgm:t>
        <a:bodyPr/>
        <a:lstStyle/>
        <a:p>
          <a:endParaRPr lang="en-US"/>
        </a:p>
      </dgm:t>
    </dgm:pt>
    <dgm:pt modelId="{D6E056AF-DB8F-4B3F-889A-7FB142A722B8}" type="sibTrans" cxnId="{35831F4E-0E78-4ED1-BE64-C8035568C922}">
      <dgm:prSet/>
      <dgm:spPr/>
      <dgm:t>
        <a:bodyPr/>
        <a:lstStyle/>
        <a:p>
          <a:endParaRPr lang="en-US"/>
        </a:p>
      </dgm:t>
    </dgm:pt>
    <dgm:pt modelId="{6BF7E0A9-1AF7-44DF-97AE-98FB1F511C59}">
      <dgm:prSet custT="1"/>
      <dgm:spPr/>
      <dgm:t>
        <a:bodyPr/>
        <a:lstStyle/>
        <a:p>
          <a:r>
            <a:rPr lang="es-ES" sz="1200" dirty="0"/>
            <a:t>Control del grupo durante la emergencia.</a:t>
          </a:r>
          <a:br>
            <a:rPr lang="es-ES" sz="1200" dirty="0"/>
          </a:br>
          <a:r>
            <a:rPr lang="es-ES" sz="1200" dirty="0"/>
            <a:t> </a:t>
          </a:r>
          <a:endParaRPr lang="en-US" sz="1200" dirty="0"/>
        </a:p>
      </dgm:t>
    </dgm:pt>
    <dgm:pt modelId="{DFFF0EF2-EB51-4CEC-BB5F-EA061326B290}" type="parTrans" cxnId="{F7014525-139E-44E1-A51E-BCD4F6EB834F}">
      <dgm:prSet/>
      <dgm:spPr/>
      <dgm:t>
        <a:bodyPr/>
        <a:lstStyle/>
        <a:p>
          <a:endParaRPr lang="en-US"/>
        </a:p>
      </dgm:t>
    </dgm:pt>
    <dgm:pt modelId="{EED80E8B-DF52-4553-A423-18584788906F}" type="sibTrans" cxnId="{F7014525-139E-44E1-A51E-BCD4F6EB834F}">
      <dgm:prSet/>
      <dgm:spPr/>
      <dgm:t>
        <a:bodyPr/>
        <a:lstStyle/>
        <a:p>
          <a:endParaRPr lang="en-US"/>
        </a:p>
      </dgm:t>
    </dgm:pt>
    <dgm:pt modelId="{54A3E35B-D0BC-4A7E-AE23-402595932F90}" type="pres">
      <dgm:prSet presAssocID="{AB084BBA-A374-4A6D-90F1-6335A97E70ED}" presName="diagram" presStyleCnt="0">
        <dgm:presLayoutVars>
          <dgm:dir/>
          <dgm:resizeHandles val="exact"/>
        </dgm:presLayoutVars>
      </dgm:prSet>
      <dgm:spPr/>
    </dgm:pt>
    <dgm:pt modelId="{34830959-D544-441D-B09B-4A6E64730CE8}" type="pres">
      <dgm:prSet presAssocID="{EDC2B4AA-1A2A-418C-975D-D260454CB7D8}" presName="node" presStyleLbl="node1" presStyleIdx="0" presStyleCnt="21">
        <dgm:presLayoutVars>
          <dgm:bulletEnabled val="1"/>
        </dgm:presLayoutVars>
      </dgm:prSet>
      <dgm:spPr/>
    </dgm:pt>
    <dgm:pt modelId="{3FC2DB9D-1252-4889-BA72-10D8AFB76DE2}" type="pres">
      <dgm:prSet presAssocID="{45B3BBE1-1B0C-44C2-AB92-2D231D670BBF}" presName="sibTrans" presStyleCnt="0"/>
      <dgm:spPr/>
    </dgm:pt>
    <dgm:pt modelId="{D2B65C27-BE36-423A-B6FB-3EAF036113BB}" type="pres">
      <dgm:prSet presAssocID="{FC4CC045-A521-4C15-9A52-F56F374798E7}" presName="node" presStyleLbl="node1" presStyleIdx="1" presStyleCnt="21">
        <dgm:presLayoutVars>
          <dgm:bulletEnabled val="1"/>
        </dgm:presLayoutVars>
      </dgm:prSet>
      <dgm:spPr/>
    </dgm:pt>
    <dgm:pt modelId="{8770C0D0-9B29-4975-BA83-F4F34419B035}" type="pres">
      <dgm:prSet presAssocID="{20A20541-2834-4F66-881C-6B3CDD591DF4}" presName="sibTrans" presStyleCnt="0"/>
      <dgm:spPr/>
    </dgm:pt>
    <dgm:pt modelId="{3CCA2BA9-BF7C-4675-A527-2405CAFA11B8}" type="pres">
      <dgm:prSet presAssocID="{70E97823-51E2-4902-ACA5-B0EBE2D95886}" presName="node" presStyleLbl="node1" presStyleIdx="2" presStyleCnt="21">
        <dgm:presLayoutVars>
          <dgm:bulletEnabled val="1"/>
        </dgm:presLayoutVars>
      </dgm:prSet>
      <dgm:spPr/>
    </dgm:pt>
    <dgm:pt modelId="{8609913E-A5DB-436D-ABF3-8D37D29FFD7F}" type="pres">
      <dgm:prSet presAssocID="{280CD15D-E846-4535-BD14-CBE89F9A0562}" presName="sibTrans" presStyleCnt="0"/>
      <dgm:spPr/>
    </dgm:pt>
    <dgm:pt modelId="{4046F427-3D6E-4D08-A6B2-6B3283A47E62}" type="pres">
      <dgm:prSet presAssocID="{3197E641-E510-4894-BF4C-627C523A8E52}" presName="node" presStyleLbl="node1" presStyleIdx="3" presStyleCnt="21">
        <dgm:presLayoutVars>
          <dgm:bulletEnabled val="1"/>
        </dgm:presLayoutVars>
      </dgm:prSet>
      <dgm:spPr/>
    </dgm:pt>
    <dgm:pt modelId="{08EAB585-DC27-4E3B-91A0-3D2EFD829FB7}" type="pres">
      <dgm:prSet presAssocID="{6FBA6BF5-95A4-4E86-B86E-F775D3B140AA}" presName="sibTrans" presStyleCnt="0"/>
      <dgm:spPr/>
    </dgm:pt>
    <dgm:pt modelId="{F1583A3F-26B8-4CDC-A3E4-55B5006B76DB}" type="pres">
      <dgm:prSet presAssocID="{9C0049ED-8816-428F-9318-1303FFBF5A94}" presName="node" presStyleLbl="node1" presStyleIdx="4" presStyleCnt="21">
        <dgm:presLayoutVars>
          <dgm:bulletEnabled val="1"/>
        </dgm:presLayoutVars>
      </dgm:prSet>
      <dgm:spPr/>
    </dgm:pt>
    <dgm:pt modelId="{A0603C8E-EBDC-45A3-BAFB-4A74072DB83B}" type="pres">
      <dgm:prSet presAssocID="{496C9904-194A-44D5-A3D3-836F38652E1B}" presName="sibTrans" presStyleCnt="0"/>
      <dgm:spPr/>
    </dgm:pt>
    <dgm:pt modelId="{2964BD64-69F2-48EC-A7CE-FDFD9283BDF6}" type="pres">
      <dgm:prSet presAssocID="{2CE816BA-A4B1-4DC4-8CF0-91336D9A650C}" presName="node" presStyleLbl="node1" presStyleIdx="5" presStyleCnt="21">
        <dgm:presLayoutVars>
          <dgm:bulletEnabled val="1"/>
        </dgm:presLayoutVars>
      </dgm:prSet>
      <dgm:spPr/>
    </dgm:pt>
    <dgm:pt modelId="{C4061C0A-253B-4889-AE10-0D36317CF48E}" type="pres">
      <dgm:prSet presAssocID="{D3E59648-96B2-49D6-88A3-3015ACB7461C}" presName="sibTrans" presStyleCnt="0"/>
      <dgm:spPr/>
    </dgm:pt>
    <dgm:pt modelId="{0718E4E0-3BF5-4377-B295-328D52A137AA}" type="pres">
      <dgm:prSet presAssocID="{6365C813-6C0D-476F-827C-79F3E3092309}" presName="node" presStyleLbl="node1" presStyleIdx="6" presStyleCnt="21">
        <dgm:presLayoutVars>
          <dgm:bulletEnabled val="1"/>
        </dgm:presLayoutVars>
      </dgm:prSet>
      <dgm:spPr/>
    </dgm:pt>
    <dgm:pt modelId="{D1BE32ED-0C59-4DE1-95C6-792A1294DFD4}" type="pres">
      <dgm:prSet presAssocID="{1989B688-0B80-417A-B1EE-BA71AF754053}" presName="sibTrans" presStyleCnt="0"/>
      <dgm:spPr/>
    </dgm:pt>
    <dgm:pt modelId="{77B9491A-0097-407D-A887-D49DCA2A29E2}" type="pres">
      <dgm:prSet presAssocID="{4968F7EE-EAB9-491A-8548-1AB40AF9785F}" presName="node" presStyleLbl="node1" presStyleIdx="7" presStyleCnt="21">
        <dgm:presLayoutVars>
          <dgm:bulletEnabled val="1"/>
        </dgm:presLayoutVars>
      </dgm:prSet>
      <dgm:spPr/>
    </dgm:pt>
    <dgm:pt modelId="{98B9EC1C-97DE-46A0-A278-71F1030BE932}" type="pres">
      <dgm:prSet presAssocID="{601DEA4D-968F-468E-B293-F8FBB68DA06A}" presName="sibTrans" presStyleCnt="0"/>
      <dgm:spPr/>
    </dgm:pt>
    <dgm:pt modelId="{EB215C41-6437-4D59-A79A-9C794F231979}" type="pres">
      <dgm:prSet presAssocID="{28FB4845-17B2-4460-96E8-70A42CEB0FCD}" presName="node" presStyleLbl="node1" presStyleIdx="8" presStyleCnt="21">
        <dgm:presLayoutVars>
          <dgm:bulletEnabled val="1"/>
        </dgm:presLayoutVars>
      </dgm:prSet>
      <dgm:spPr/>
    </dgm:pt>
    <dgm:pt modelId="{537ECC49-8E97-435D-9D90-13AABE56C221}" type="pres">
      <dgm:prSet presAssocID="{2EFF4746-E612-4585-AAF0-3B720349E7C5}" presName="sibTrans" presStyleCnt="0"/>
      <dgm:spPr/>
    </dgm:pt>
    <dgm:pt modelId="{D0720EA7-0CB5-4660-8A92-6D83532BE614}" type="pres">
      <dgm:prSet presAssocID="{10FC8272-F31A-4C4E-BB91-1856FB4C8B25}" presName="node" presStyleLbl="node1" presStyleIdx="9" presStyleCnt="21">
        <dgm:presLayoutVars>
          <dgm:bulletEnabled val="1"/>
        </dgm:presLayoutVars>
      </dgm:prSet>
      <dgm:spPr/>
    </dgm:pt>
    <dgm:pt modelId="{1DB63D52-340A-4A05-BC40-8EC9EE6B712D}" type="pres">
      <dgm:prSet presAssocID="{9331126A-536A-4B80-844D-2382E2A009D0}" presName="sibTrans" presStyleCnt="0"/>
      <dgm:spPr/>
    </dgm:pt>
    <dgm:pt modelId="{67420FF4-2ECA-41D8-8F37-B5AB40D572C8}" type="pres">
      <dgm:prSet presAssocID="{E772052E-9E7C-4683-A46A-DE96007EF32C}" presName="node" presStyleLbl="node1" presStyleIdx="10" presStyleCnt="21">
        <dgm:presLayoutVars>
          <dgm:bulletEnabled val="1"/>
        </dgm:presLayoutVars>
      </dgm:prSet>
      <dgm:spPr/>
    </dgm:pt>
    <dgm:pt modelId="{FC699611-ADE0-4C2F-AD1B-54B673C71B31}" type="pres">
      <dgm:prSet presAssocID="{91F80CA2-EE89-4506-9097-782D64BB7AC9}" presName="sibTrans" presStyleCnt="0"/>
      <dgm:spPr/>
    </dgm:pt>
    <dgm:pt modelId="{C741C736-8C66-46AE-BCF0-AC2ADAD26DEF}" type="pres">
      <dgm:prSet presAssocID="{F53174BE-3BE0-45DF-9BB3-E8072D81847D}" presName="node" presStyleLbl="node1" presStyleIdx="11" presStyleCnt="21">
        <dgm:presLayoutVars>
          <dgm:bulletEnabled val="1"/>
        </dgm:presLayoutVars>
      </dgm:prSet>
      <dgm:spPr/>
    </dgm:pt>
    <dgm:pt modelId="{51987D8B-D56B-43EA-8ABC-9F2D56A49A87}" type="pres">
      <dgm:prSet presAssocID="{FB800F15-9628-4CD3-9590-B66899029C7B}" presName="sibTrans" presStyleCnt="0"/>
      <dgm:spPr/>
    </dgm:pt>
    <dgm:pt modelId="{35F4E391-2C11-46CB-B795-F4EDC91CCA8E}" type="pres">
      <dgm:prSet presAssocID="{DC17F198-A87E-4132-810E-BAFAAF4EAF89}" presName="node" presStyleLbl="node1" presStyleIdx="12" presStyleCnt="21">
        <dgm:presLayoutVars>
          <dgm:bulletEnabled val="1"/>
        </dgm:presLayoutVars>
      </dgm:prSet>
      <dgm:spPr/>
    </dgm:pt>
    <dgm:pt modelId="{F374AC22-875B-478E-A705-9763E4CCAA47}" type="pres">
      <dgm:prSet presAssocID="{8F4B0808-964A-498B-8337-23FA6FBC23BB}" presName="sibTrans" presStyleCnt="0"/>
      <dgm:spPr/>
    </dgm:pt>
    <dgm:pt modelId="{75F793D3-57E4-460C-B2E5-E9E36714FAE6}" type="pres">
      <dgm:prSet presAssocID="{82CDE493-7FFF-4A74-9635-4177F24FA41C}" presName="node" presStyleLbl="node1" presStyleIdx="13" presStyleCnt="21">
        <dgm:presLayoutVars>
          <dgm:bulletEnabled val="1"/>
        </dgm:presLayoutVars>
      </dgm:prSet>
      <dgm:spPr/>
    </dgm:pt>
    <dgm:pt modelId="{9A05DF1F-5BD6-4974-B552-D9A7E7A2648A}" type="pres">
      <dgm:prSet presAssocID="{26A21F01-2B3F-4F20-92C2-FE159EF76E4C}" presName="sibTrans" presStyleCnt="0"/>
      <dgm:spPr/>
    </dgm:pt>
    <dgm:pt modelId="{5C559D0A-9B85-4B2F-AA24-2CA8D9CC75B5}" type="pres">
      <dgm:prSet presAssocID="{04320FB7-2E3D-4208-A902-4F46BAE0CB88}" presName="node" presStyleLbl="node1" presStyleIdx="14" presStyleCnt="21">
        <dgm:presLayoutVars>
          <dgm:bulletEnabled val="1"/>
        </dgm:presLayoutVars>
      </dgm:prSet>
      <dgm:spPr/>
    </dgm:pt>
    <dgm:pt modelId="{08C124E7-D1D8-4339-AF9F-19DCE96428CF}" type="pres">
      <dgm:prSet presAssocID="{499A8717-6905-4518-8C5A-A11711E9AE1D}" presName="sibTrans" presStyleCnt="0"/>
      <dgm:spPr/>
    </dgm:pt>
    <dgm:pt modelId="{52D376B1-D3B6-47A0-97CB-7A823ED0FDCD}" type="pres">
      <dgm:prSet presAssocID="{21E65E6A-E4EC-401C-A036-E92F6FCF71F1}" presName="node" presStyleLbl="node1" presStyleIdx="15" presStyleCnt="21">
        <dgm:presLayoutVars>
          <dgm:bulletEnabled val="1"/>
        </dgm:presLayoutVars>
      </dgm:prSet>
      <dgm:spPr/>
    </dgm:pt>
    <dgm:pt modelId="{2B3D9026-07C7-44D7-9E0D-26927E04AB99}" type="pres">
      <dgm:prSet presAssocID="{73D07F32-9999-4E3D-8CE8-62A01B0C17A2}" presName="sibTrans" presStyleCnt="0"/>
      <dgm:spPr/>
    </dgm:pt>
    <dgm:pt modelId="{10E19465-0512-433F-A893-1D3D99FB035E}" type="pres">
      <dgm:prSet presAssocID="{80BD1D31-1810-4131-B722-A6DB6AB59DEE}" presName="node" presStyleLbl="node1" presStyleIdx="16" presStyleCnt="21">
        <dgm:presLayoutVars>
          <dgm:bulletEnabled val="1"/>
        </dgm:presLayoutVars>
      </dgm:prSet>
      <dgm:spPr/>
    </dgm:pt>
    <dgm:pt modelId="{AEB3B2C1-0C34-4227-826D-A0D64036017A}" type="pres">
      <dgm:prSet presAssocID="{EE23C90A-FFB0-4670-B94F-660AFEB7E39F}" presName="sibTrans" presStyleCnt="0"/>
      <dgm:spPr/>
    </dgm:pt>
    <dgm:pt modelId="{47B55317-F326-4453-BFE7-44F0448D433B}" type="pres">
      <dgm:prSet presAssocID="{E63A7DA7-6446-462F-A068-1BF5C8B4FBA3}" presName="node" presStyleLbl="node1" presStyleIdx="17" presStyleCnt="21">
        <dgm:presLayoutVars>
          <dgm:bulletEnabled val="1"/>
        </dgm:presLayoutVars>
      </dgm:prSet>
      <dgm:spPr/>
    </dgm:pt>
    <dgm:pt modelId="{0954E248-6576-4E7B-A364-C075E66804EE}" type="pres">
      <dgm:prSet presAssocID="{03F245DB-7A7B-42E7-89D0-CEF5814B424D}" presName="sibTrans" presStyleCnt="0"/>
      <dgm:spPr/>
    </dgm:pt>
    <dgm:pt modelId="{0199D508-252D-4CCD-BA49-7543CD471E34}" type="pres">
      <dgm:prSet presAssocID="{17CCBA9F-46AC-41D2-9607-F88F37E04514}" presName="node" presStyleLbl="node1" presStyleIdx="18" presStyleCnt="21">
        <dgm:presLayoutVars>
          <dgm:bulletEnabled val="1"/>
        </dgm:presLayoutVars>
      </dgm:prSet>
      <dgm:spPr/>
    </dgm:pt>
    <dgm:pt modelId="{15742D6B-627D-4B6E-A601-A6C33BCD0EBE}" type="pres">
      <dgm:prSet presAssocID="{7F2F77ED-0984-4F5E-B07C-2494012A392E}" presName="sibTrans" presStyleCnt="0"/>
      <dgm:spPr/>
    </dgm:pt>
    <dgm:pt modelId="{357600D5-AE57-4768-A80E-D23D34CA2E12}" type="pres">
      <dgm:prSet presAssocID="{188DE3DF-07E8-420E-B883-828FF7744FFB}" presName="node" presStyleLbl="node1" presStyleIdx="19" presStyleCnt="21">
        <dgm:presLayoutVars>
          <dgm:bulletEnabled val="1"/>
        </dgm:presLayoutVars>
      </dgm:prSet>
      <dgm:spPr/>
    </dgm:pt>
    <dgm:pt modelId="{C264FBF6-5FC2-43C8-8E17-12E43EBA0C83}" type="pres">
      <dgm:prSet presAssocID="{D6E056AF-DB8F-4B3F-889A-7FB142A722B8}" presName="sibTrans" presStyleCnt="0"/>
      <dgm:spPr/>
    </dgm:pt>
    <dgm:pt modelId="{BD3260FB-502C-4232-832B-A4382950127F}" type="pres">
      <dgm:prSet presAssocID="{6BF7E0A9-1AF7-44DF-97AE-98FB1F511C59}" presName="node" presStyleLbl="node1" presStyleIdx="20" presStyleCnt="21">
        <dgm:presLayoutVars>
          <dgm:bulletEnabled val="1"/>
        </dgm:presLayoutVars>
      </dgm:prSet>
      <dgm:spPr/>
    </dgm:pt>
  </dgm:ptLst>
  <dgm:cxnLst>
    <dgm:cxn modelId="{27810906-40EA-42B1-9583-F9A77BDF3027}" type="presOf" srcId="{3197E641-E510-4894-BF4C-627C523A8E52}" destId="{4046F427-3D6E-4D08-A6B2-6B3283A47E62}" srcOrd="0" destOrd="0" presId="urn:microsoft.com/office/officeart/2005/8/layout/default"/>
    <dgm:cxn modelId="{8CEF2F07-FEEC-4D38-BCE3-E23A8B3ECC31}" type="presOf" srcId="{82CDE493-7FFF-4A74-9635-4177F24FA41C}" destId="{75F793D3-57E4-460C-B2E5-E9E36714FAE6}" srcOrd="0" destOrd="0" presId="urn:microsoft.com/office/officeart/2005/8/layout/default"/>
    <dgm:cxn modelId="{4BED6E09-95DB-4B01-A37A-5C0FB6690991}" type="presOf" srcId="{AB084BBA-A374-4A6D-90F1-6335A97E70ED}" destId="{54A3E35B-D0BC-4A7E-AE23-402595932F90}" srcOrd="0" destOrd="0" presId="urn:microsoft.com/office/officeart/2005/8/layout/default"/>
    <dgm:cxn modelId="{2F4EA50B-C608-43E4-9941-9DCE21FED05C}" srcId="{AB084BBA-A374-4A6D-90F1-6335A97E70ED}" destId="{6365C813-6C0D-476F-827C-79F3E3092309}" srcOrd="6" destOrd="0" parTransId="{983BB1E3-7588-4539-A6E4-A18B071920BA}" sibTransId="{1989B688-0B80-417A-B1EE-BA71AF754053}"/>
    <dgm:cxn modelId="{0A6B8110-435F-41FC-BCD4-40EC9CE2756E}" type="presOf" srcId="{9C0049ED-8816-428F-9318-1303FFBF5A94}" destId="{F1583A3F-26B8-4CDC-A3E4-55B5006B76DB}" srcOrd="0" destOrd="0" presId="urn:microsoft.com/office/officeart/2005/8/layout/default"/>
    <dgm:cxn modelId="{D5513D15-06F7-4246-B6EF-4405A4292FF1}" type="presOf" srcId="{DC17F198-A87E-4132-810E-BAFAAF4EAF89}" destId="{35F4E391-2C11-46CB-B795-F4EDC91CCA8E}" srcOrd="0" destOrd="0" presId="urn:microsoft.com/office/officeart/2005/8/layout/default"/>
    <dgm:cxn modelId="{F1624719-B861-4C7F-B4A4-51030B785575}" type="presOf" srcId="{70E97823-51E2-4902-ACA5-B0EBE2D95886}" destId="{3CCA2BA9-BF7C-4675-A527-2405CAFA11B8}" srcOrd="0" destOrd="0" presId="urn:microsoft.com/office/officeart/2005/8/layout/default"/>
    <dgm:cxn modelId="{72409822-972F-43F3-B85C-0D9E689949A3}" type="presOf" srcId="{2CE816BA-A4B1-4DC4-8CF0-91336D9A650C}" destId="{2964BD64-69F2-48EC-A7CE-FDFD9283BDF6}" srcOrd="0" destOrd="0" presId="urn:microsoft.com/office/officeart/2005/8/layout/default"/>
    <dgm:cxn modelId="{F7014525-139E-44E1-A51E-BCD4F6EB834F}" srcId="{AB084BBA-A374-4A6D-90F1-6335A97E70ED}" destId="{6BF7E0A9-1AF7-44DF-97AE-98FB1F511C59}" srcOrd="20" destOrd="0" parTransId="{DFFF0EF2-EB51-4CEC-BB5F-EA061326B290}" sibTransId="{EED80E8B-DF52-4553-A423-18584788906F}"/>
    <dgm:cxn modelId="{7A30442E-BBA8-4C6B-B69D-61EE34602CE5}" srcId="{AB084BBA-A374-4A6D-90F1-6335A97E70ED}" destId="{DC17F198-A87E-4132-810E-BAFAAF4EAF89}" srcOrd="12" destOrd="0" parTransId="{549F2CC0-2560-48B0-8C23-33D1C3C08D72}" sibTransId="{8F4B0808-964A-498B-8337-23FA6FBC23BB}"/>
    <dgm:cxn modelId="{6832845F-E045-44FD-B20D-6438CA5C567F}" srcId="{AB084BBA-A374-4A6D-90F1-6335A97E70ED}" destId="{FC4CC045-A521-4C15-9A52-F56F374798E7}" srcOrd="1" destOrd="0" parTransId="{FFE61884-2CC7-4CA0-AA4D-0E3E1A4C6907}" sibTransId="{20A20541-2834-4F66-881C-6B3CDD591DF4}"/>
    <dgm:cxn modelId="{70A21A42-942C-4FAB-BC42-FDE9C0D08184}" srcId="{AB084BBA-A374-4A6D-90F1-6335A97E70ED}" destId="{10FC8272-F31A-4C4E-BB91-1856FB4C8B25}" srcOrd="9" destOrd="0" parTransId="{A6CBC26C-15F0-4256-94CA-71317C1C4E9D}" sibTransId="{9331126A-536A-4B80-844D-2382E2A009D0}"/>
    <dgm:cxn modelId="{C0E68D42-1906-4E5E-A24C-C4A92397A418}" type="presOf" srcId="{F53174BE-3BE0-45DF-9BB3-E8072D81847D}" destId="{C741C736-8C66-46AE-BCF0-AC2ADAD26DEF}" srcOrd="0" destOrd="0" presId="urn:microsoft.com/office/officeart/2005/8/layout/default"/>
    <dgm:cxn modelId="{E3142565-BF04-42AE-B252-373C9ACF6EFA}" srcId="{AB084BBA-A374-4A6D-90F1-6335A97E70ED}" destId="{F53174BE-3BE0-45DF-9BB3-E8072D81847D}" srcOrd="11" destOrd="0" parTransId="{A9BCD573-393B-494B-97DD-EDCAB42DF390}" sibTransId="{FB800F15-9628-4CD3-9590-B66899029C7B}"/>
    <dgm:cxn modelId="{FBD12466-1409-45FA-A315-6C0E7EF99DD5}" srcId="{AB084BBA-A374-4A6D-90F1-6335A97E70ED}" destId="{28FB4845-17B2-4460-96E8-70A42CEB0FCD}" srcOrd="8" destOrd="0" parTransId="{469ED06C-0EE3-4D46-A696-329B3F71810A}" sibTransId="{2EFF4746-E612-4585-AAF0-3B720349E7C5}"/>
    <dgm:cxn modelId="{C41ED96A-B759-4A98-A75B-0E0B47F89B4A}" srcId="{AB084BBA-A374-4A6D-90F1-6335A97E70ED}" destId="{4968F7EE-EAB9-491A-8548-1AB40AF9785F}" srcOrd="7" destOrd="0" parTransId="{D4A3B056-B1BE-407B-8918-BB46C009B616}" sibTransId="{601DEA4D-968F-468E-B293-F8FBB68DA06A}"/>
    <dgm:cxn modelId="{35831F4E-0E78-4ED1-BE64-C8035568C922}" srcId="{AB084BBA-A374-4A6D-90F1-6335A97E70ED}" destId="{188DE3DF-07E8-420E-B883-828FF7744FFB}" srcOrd="19" destOrd="0" parTransId="{2DEA2991-7AAB-4B29-A635-0E915F27BD67}" sibTransId="{D6E056AF-DB8F-4B3F-889A-7FB142A722B8}"/>
    <dgm:cxn modelId="{C428C54F-F1BE-44BA-8250-E04981629495}" type="presOf" srcId="{6BF7E0A9-1AF7-44DF-97AE-98FB1F511C59}" destId="{BD3260FB-502C-4232-832B-A4382950127F}" srcOrd="0" destOrd="0" presId="urn:microsoft.com/office/officeart/2005/8/layout/default"/>
    <dgm:cxn modelId="{23DBDB6F-8DAA-41CE-9D20-B1F89422E94C}" srcId="{AB084BBA-A374-4A6D-90F1-6335A97E70ED}" destId="{21E65E6A-E4EC-401C-A036-E92F6FCF71F1}" srcOrd="15" destOrd="0" parTransId="{AE9AF382-A4F8-4AEC-9099-12533B7F2885}" sibTransId="{73D07F32-9999-4E3D-8CE8-62A01B0C17A2}"/>
    <dgm:cxn modelId="{1AF3D773-1748-4922-BBC5-405DF22BAA36}" type="presOf" srcId="{6365C813-6C0D-476F-827C-79F3E3092309}" destId="{0718E4E0-3BF5-4377-B295-328D52A137AA}" srcOrd="0" destOrd="0" presId="urn:microsoft.com/office/officeart/2005/8/layout/default"/>
    <dgm:cxn modelId="{CA3BCC75-BE13-4464-8914-9D58528FDBD2}" type="presOf" srcId="{4968F7EE-EAB9-491A-8548-1AB40AF9785F}" destId="{77B9491A-0097-407D-A887-D49DCA2A29E2}" srcOrd="0" destOrd="0" presId="urn:microsoft.com/office/officeart/2005/8/layout/default"/>
    <dgm:cxn modelId="{B3932682-026D-4BE6-9BA6-0C77478AA402}" type="presOf" srcId="{28FB4845-17B2-4460-96E8-70A42CEB0FCD}" destId="{EB215C41-6437-4D59-A79A-9C794F231979}" srcOrd="0" destOrd="0" presId="urn:microsoft.com/office/officeart/2005/8/layout/default"/>
    <dgm:cxn modelId="{27D10085-7CFD-4E7D-9EA5-784ABF1554F5}" srcId="{AB084BBA-A374-4A6D-90F1-6335A97E70ED}" destId="{17CCBA9F-46AC-41D2-9607-F88F37E04514}" srcOrd="18" destOrd="0" parTransId="{35BD2D0E-4492-42DE-B835-A0FB84567A3D}" sibTransId="{7F2F77ED-0984-4F5E-B07C-2494012A392E}"/>
    <dgm:cxn modelId="{4A5B2D8A-BCB2-418C-82D1-9348D8A836BC}" srcId="{AB084BBA-A374-4A6D-90F1-6335A97E70ED}" destId="{E63A7DA7-6446-462F-A068-1BF5C8B4FBA3}" srcOrd="17" destOrd="0" parTransId="{92EFDC76-8D8D-4E2B-AABF-1AFA27E7301A}" sibTransId="{03F245DB-7A7B-42E7-89D0-CEF5814B424D}"/>
    <dgm:cxn modelId="{65949D8B-F9D6-44D3-BC1E-CDCAE87C193A}" type="presOf" srcId="{17CCBA9F-46AC-41D2-9607-F88F37E04514}" destId="{0199D508-252D-4CCD-BA49-7543CD471E34}" srcOrd="0" destOrd="0" presId="urn:microsoft.com/office/officeart/2005/8/layout/default"/>
    <dgm:cxn modelId="{719BF290-CD9D-49F7-90B9-3E479BC9CF65}" type="presOf" srcId="{10FC8272-F31A-4C4E-BB91-1856FB4C8B25}" destId="{D0720EA7-0CB5-4660-8A92-6D83532BE614}" srcOrd="0" destOrd="0" presId="urn:microsoft.com/office/officeart/2005/8/layout/default"/>
    <dgm:cxn modelId="{57DD0893-ECDB-4A5F-A08C-944A150564B8}" srcId="{AB084BBA-A374-4A6D-90F1-6335A97E70ED}" destId="{2CE816BA-A4B1-4DC4-8CF0-91336D9A650C}" srcOrd="5" destOrd="0" parTransId="{6DBE0AC9-F7FC-4C61-A388-D6C31BD57B1F}" sibTransId="{D3E59648-96B2-49D6-88A3-3015ACB7461C}"/>
    <dgm:cxn modelId="{4B6C069D-D92C-4995-A8A0-B15541CA988D}" srcId="{AB084BBA-A374-4A6D-90F1-6335A97E70ED}" destId="{E772052E-9E7C-4683-A46A-DE96007EF32C}" srcOrd="10" destOrd="0" parTransId="{5C1D6EDF-BF2D-4B85-A711-60EA46079DFF}" sibTransId="{91F80CA2-EE89-4506-9097-782D64BB7AC9}"/>
    <dgm:cxn modelId="{5D90519E-A38E-4CFB-9989-A72D59C7E31D}" srcId="{AB084BBA-A374-4A6D-90F1-6335A97E70ED}" destId="{04320FB7-2E3D-4208-A902-4F46BAE0CB88}" srcOrd="14" destOrd="0" parTransId="{3BDD64A2-94BE-4D1A-B8FC-2EFE0F77D695}" sibTransId="{499A8717-6905-4518-8C5A-A11711E9AE1D}"/>
    <dgm:cxn modelId="{F58E0CA0-47F7-4FE5-95BA-29D70596D980}" type="presOf" srcId="{E772052E-9E7C-4683-A46A-DE96007EF32C}" destId="{67420FF4-2ECA-41D8-8F37-B5AB40D572C8}" srcOrd="0" destOrd="0" presId="urn:microsoft.com/office/officeart/2005/8/layout/default"/>
    <dgm:cxn modelId="{45DF23A4-1B51-4FCD-8A23-76393CB4EE80}" srcId="{AB084BBA-A374-4A6D-90F1-6335A97E70ED}" destId="{80BD1D31-1810-4131-B722-A6DB6AB59DEE}" srcOrd="16" destOrd="0" parTransId="{7C0A10C1-336C-4925-82F8-51D828FAC340}" sibTransId="{EE23C90A-FFB0-4670-B94F-660AFEB7E39F}"/>
    <dgm:cxn modelId="{34601EB0-86D0-44CB-8753-F24EDCCED4D8}" type="presOf" srcId="{80BD1D31-1810-4131-B722-A6DB6AB59DEE}" destId="{10E19465-0512-433F-A893-1D3D99FB035E}" srcOrd="0" destOrd="0" presId="urn:microsoft.com/office/officeart/2005/8/layout/default"/>
    <dgm:cxn modelId="{B9E50EB1-588F-4CB4-B218-1A4AAE001A8C}" type="presOf" srcId="{21E65E6A-E4EC-401C-A036-E92F6FCF71F1}" destId="{52D376B1-D3B6-47A0-97CB-7A823ED0FDCD}" srcOrd="0" destOrd="0" presId="urn:microsoft.com/office/officeart/2005/8/layout/default"/>
    <dgm:cxn modelId="{088429B2-CA7C-4D3F-B670-94B8FE901BFB}" srcId="{AB084BBA-A374-4A6D-90F1-6335A97E70ED}" destId="{9C0049ED-8816-428F-9318-1303FFBF5A94}" srcOrd="4" destOrd="0" parTransId="{EB09F82C-27F8-416A-9410-4B8DD08209D1}" sibTransId="{496C9904-194A-44D5-A3D3-836F38652E1B}"/>
    <dgm:cxn modelId="{0F614FB2-752D-4D58-85EB-0B9A46CE9ACA}" type="presOf" srcId="{EDC2B4AA-1A2A-418C-975D-D260454CB7D8}" destId="{34830959-D544-441D-B09B-4A6E64730CE8}" srcOrd="0" destOrd="0" presId="urn:microsoft.com/office/officeart/2005/8/layout/default"/>
    <dgm:cxn modelId="{DD1457B4-2B78-40FD-AF8B-841E745F9E87}" type="presOf" srcId="{FC4CC045-A521-4C15-9A52-F56F374798E7}" destId="{D2B65C27-BE36-423A-B6FB-3EAF036113BB}" srcOrd="0" destOrd="0" presId="urn:microsoft.com/office/officeart/2005/8/layout/default"/>
    <dgm:cxn modelId="{F17E8AB7-4D4B-45E2-95CF-4E494CCFEE3E}" srcId="{AB084BBA-A374-4A6D-90F1-6335A97E70ED}" destId="{70E97823-51E2-4902-ACA5-B0EBE2D95886}" srcOrd="2" destOrd="0" parTransId="{7630F12B-05D8-4F9D-987A-4742246E4970}" sibTransId="{280CD15D-E846-4535-BD14-CBE89F9A0562}"/>
    <dgm:cxn modelId="{F47B65B9-9593-4A4A-A310-73AFEF1D77EC}" srcId="{AB084BBA-A374-4A6D-90F1-6335A97E70ED}" destId="{3197E641-E510-4894-BF4C-627C523A8E52}" srcOrd="3" destOrd="0" parTransId="{4F2A1B7D-7E64-4194-818D-6FE45FD15B6C}" sibTransId="{6FBA6BF5-95A4-4E86-B86E-F775D3B140AA}"/>
    <dgm:cxn modelId="{95F7FECA-BCAA-4801-B05E-DD9421D07A79}" type="presOf" srcId="{188DE3DF-07E8-420E-B883-828FF7744FFB}" destId="{357600D5-AE57-4768-A80E-D23D34CA2E12}" srcOrd="0" destOrd="0" presId="urn:microsoft.com/office/officeart/2005/8/layout/default"/>
    <dgm:cxn modelId="{48E186CB-A459-4DDA-A2E4-2F046A41B4D9}" srcId="{AB084BBA-A374-4A6D-90F1-6335A97E70ED}" destId="{82CDE493-7FFF-4A74-9635-4177F24FA41C}" srcOrd="13" destOrd="0" parTransId="{98013B3E-11D3-4962-9497-4B4485744FF6}" sibTransId="{26A21F01-2B3F-4F20-92C2-FE159EF76E4C}"/>
    <dgm:cxn modelId="{9CFC77E0-4BC3-4972-BDA4-A0AF09C729F0}" srcId="{AB084BBA-A374-4A6D-90F1-6335A97E70ED}" destId="{EDC2B4AA-1A2A-418C-975D-D260454CB7D8}" srcOrd="0" destOrd="0" parTransId="{46BC2004-73BD-4240-A591-D431C481C0BB}" sibTransId="{45B3BBE1-1B0C-44C2-AB92-2D231D670BBF}"/>
    <dgm:cxn modelId="{673382E9-E959-4D33-AFA4-5EE2D4045B1E}" type="presOf" srcId="{E63A7DA7-6446-462F-A068-1BF5C8B4FBA3}" destId="{47B55317-F326-4453-BFE7-44F0448D433B}" srcOrd="0" destOrd="0" presId="urn:microsoft.com/office/officeart/2005/8/layout/default"/>
    <dgm:cxn modelId="{2F6AD8ED-A181-4C84-AF53-6C9C284B0C2C}" type="presOf" srcId="{04320FB7-2E3D-4208-A902-4F46BAE0CB88}" destId="{5C559D0A-9B85-4B2F-AA24-2CA8D9CC75B5}" srcOrd="0" destOrd="0" presId="urn:microsoft.com/office/officeart/2005/8/layout/default"/>
    <dgm:cxn modelId="{A9331B2B-E3B6-4D06-9C50-1952FA65AC4D}" type="presParOf" srcId="{54A3E35B-D0BC-4A7E-AE23-402595932F90}" destId="{34830959-D544-441D-B09B-4A6E64730CE8}" srcOrd="0" destOrd="0" presId="urn:microsoft.com/office/officeart/2005/8/layout/default"/>
    <dgm:cxn modelId="{1A472212-3AA0-4DDA-BB5B-F6AAD8DC5243}" type="presParOf" srcId="{54A3E35B-D0BC-4A7E-AE23-402595932F90}" destId="{3FC2DB9D-1252-4889-BA72-10D8AFB76DE2}" srcOrd="1" destOrd="0" presId="urn:microsoft.com/office/officeart/2005/8/layout/default"/>
    <dgm:cxn modelId="{7D12E911-8E02-44E6-96E0-B609BA710865}" type="presParOf" srcId="{54A3E35B-D0BC-4A7E-AE23-402595932F90}" destId="{D2B65C27-BE36-423A-B6FB-3EAF036113BB}" srcOrd="2" destOrd="0" presId="urn:microsoft.com/office/officeart/2005/8/layout/default"/>
    <dgm:cxn modelId="{1DAF1050-E890-47E7-AABF-EA4CE2AC890C}" type="presParOf" srcId="{54A3E35B-D0BC-4A7E-AE23-402595932F90}" destId="{8770C0D0-9B29-4975-BA83-F4F34419B035}" srcOrd="3" destOrd="0" presId="urn:microsoft.com/office/officeart/2005/8/layout/default"/>
    <dgm:cxn modelId="{2FFA4176-12C7-4434-AEAD-15EC5F303943}" type="presParOf" srcId="{54A3E35B-D0BC-4A7E-AE23-402595932F90}" destId="{3CCA2BA9-BF7C-4675-A527-2405CAFA11B8}" srcOrd="4" destOrd="0" presId="urn:microsoft.com/office/officeart/2005/8/layout/default"/>
    <dgm:cxn modelId="{4515C357-E2D6-4247-A17A-6149B173ECA3}" type="presParOf" srcId="{54A3E35B-D0BC-4A7E-AE23-402595932F90}" destId="{8609913E-A5DB-436D-ABF3-8D37D29FFD7F}" srcOrd="5" destOrd="0" presId="urn:microsoft.com/office/officeart/2005/8/layout/default"/>
    <dgm:cxn modelId="{75D44880-3135-4A02-B526-0E990D8710E9}" type="presParOf" srcId="{54A3E35B-D0BC-4A7E-AE23-402595932F90}" destId="{4046F427-3D6E-4D08-A6B2-6B3283A47E62}" srcOrd="6" destOrd="0" presId="urn:microsoft.com/office/officeart/2005/8/layout/default"/>
    <dgm:cxn modelId="{E2CCD2E7-D42D-4F63-85C8-6D4C13E0CB10}" type="presParOf" srcId="{54A3E35B-D0BC-4A7E-AE23-402595932F90}" destId="{08EAB585-DC27-4E3B-91A0-3D2EFD829FB7}" srcOrd="7" destOrd="0" presId="urn:microsoft.com/office/officeart/2005/8/layout/default"/>
    <dgm:cxn modelId="{3D1C8918-487F-454A-8CF9-64019364A02E}" type="presParOf" srcId="{54A3E35B-D0BC-4A7E-AE23-402595932F90}" destId="{F1583A3F-26B8-4CDC-A3E4-55B5006B76DB}" srcOrd="8" destOrd="0" presId="urn:microsoft.com/office/officeart/2005/8/layout/default"/>
    <dgm:cxn modelId="{E2C22A12-DF5E-42B6-8BE4-D9422C6F56A3}" type="presParOf" srcId="{54A3E35B-D0BC-4A7E-AE23-402595932F90}" destId="{A0603C8E-EBDC-45A3-BAFB-4A74072DB83B}" srcOrd="9" destOrd="0" presId="urn:microsoft.com/office/officeart/2005/8/layout/default"/>
    <dgm:cxn modelId="{77628C5C-D9C3-4A8E-9C68-9C23891B91D7}" type="presParOf" srcId="{54A3E35B-D0BC-4A7E-AE23-402595932F90}" destId="{2964BD64-69F2-48EC-A7CE-FDFD9283BDF6}" srcOrd="10" destOrd="0" presId="urn:microsoft.com/office/officeart/2005/8/layout/default"/>
    <dgm:cxn modelId="{E448B3AC-9259-44AB-9FC9-0876D7A85458}" type="presParOf" srcId="{54A3E35B-D0BC-4A7E-AE23-402595932F90}" destId="{C4061C0A-253B-4889-AE10-0D36317CF48E}" srcOrd="11" destOrd="0" presId="urn:microsoft.com/office/officeart/2005/8/layout/default"/>
    <dgm:cxn modelId="{F554279B-86F7-4274-A41A-5D2319BDE259}" type="presParOf" srcId="{54A3E35B-D0BC-4A7E-AE23-402595932F90}" destId="{0718E4E0-3BF5-4377-B295-328D52A137AA}" srcOrd="12" destOrd="0" presId="urn:microsoft.com/office/officeart/2005/8/layout/default"/>
    <dgm:cxn modelId="{77F2E931-BE82-4727-AFEA-E875F3A7B498}" type="presParOf" srcId="{54A3E35B-D0BC-4A7E-AE23-402595932F90}" destId="{D1BE32ED-0C59-4DE1-95C6-792A1294DFD4}" srcOrd="13" destOrd="0" presId="urn:microsoft.com/office/officeart/2005/8/layout/default"/>
    <dgm:cxn modelId="{19681884-7F17-4CD7-8DED-BA3280F1E111}" type="presParOf" srcId="{54A3E35B-D0BC-4A7E-AE23-402595932F90}" destId="{77B9491A-0097-407D-A887-D49DCA2A29E2}" srcOrd="14" destOrd="0" presId="urn:microsoft.com/office/officeart/2005/8/layout/default"/>
    <dgm:cxn modelId="{1777EEB7-8248-4B9D-A838-0559E4E7E242}" type="presParOf" srcId="{54A3E35B-D0BC-4A7E-AE23-402595932F90}" destId="{98B9EC1C-97DE-46A0-A278-71F1030BE932}" srcOrd="15" destOrd="0" presId="urn:microsoft.com/office/officeart/2005/8/layout/default"/>
    <dgm:cxn modelId="{0F5B04E1-9D96-487F-8595-CE718B18DA80}" type="presParOf" srcId="{54A3E35B-D0BC-4A7E-AE23-402595932F90}" destId="{EB215C41-6437-4D59-A79A-9C794F231979}" srcOrd="16" destOrd="0" presId="urn:microsoft.com/office/officeart/2005/8/layout/default"/>
    <dgm:cxn modelId="{40B2D8AF-3703-40ED-A655-EE3C4262E808}" type="presParOf" srcId="{54A3E35B-D0BC-4A7E-AE23-402595932F90}" destId="{537ECC49-8E97-435D-9D90-13AABE56C221}" srcOrd="17" destOrd="0" presId="urn:microsoft.com/office/officeart/2005/8/layout/default"/>
    <dgm:cxn modelId="{DA50297C-5A53-497D-881F-243F889CC46C}" type="presParOf" srcId="{54A3E35B-D0BC-4A7E-AE23-402595932F90}" destId="{D0720EA7-0CB5-4660-8A92-6D83532BE614}" srcOrd="18" destOrd="0" presId="urn:microsoft.com/office/officeart/2005/8/layout/default"/>
    <dgm:cxn modelId="{68B6E2E6-D59C-4805-B392-B5D4FDE1E206}" type="presParOf" srcId="{54A3E35B-D0BC-4A7E-AE23-402595932F90}" destId="{1DB63D52-340A-4A05-BC40-8EC9EE6B712D}" srcOrd="19" destOrd="0" presId="urn:microsoft.com/office/officeart/2005/8/layout/default"/>
    <dgm:cxn modelId="{5E5AC4B3-4FBD-419E-9797-95606B69FD2E}" type="presParOf" srcId="{54A3E35B-D0BC-4A7E-AE23-402595932F90}" destId="{67420FF4-2ECA-41D8-8F37-B5AB40D572C8}" srcOrd="20" destOrd="0" presId="urn:microsoft.com/office/officeart/2005/8/layout/default"/>
    <dgm:cxn modelId="{FEBF756B-8433-4AEC-83A0-C827D1FCD045}" type="presParOf" srcId="{54A3E35B-D0BC-4A7E-AE23-402595932F90}" destId="{FC699611-ADE0-4C2F-AD1B-54B673C71B31}" srcOrd="21" destOrd="0" presId="urn:microsoft.com/office/officeart/2005/8/layout/default"/>
    <dgm:cxn modelId="{81D82CA5-9118-41A6-B3EB-4CC6E6D93830}" type="presParOf" srcId="{54A3E35B-D0BC-4A7E-AE23-402595932F90}" destId="{C741C736-8C66-46AE-BCF0-AC2ADAD26DEF}" srcOrd="22" destOrd="0" presId="urn:microsoft.com/office/officeart/2005/8/layout/default"/>
    <dgm:cxn modelId="{880E18FB-0075-4157-923E-F5E7EB3EEA70}" type="presParOf" srcId="{54A3E35B-D0BC-4A7E-AE23-402595932F90}" destId="{51987D8B-D56B-43EA-8ABC-9F2D56A49A87}" srcOrd="23" destOrd="0" presId="urn:microsoft.com/office/officeart/2005/8/layout/default"/>
    <dgm:cxn modelId="{161FDE3E-8BFC-45B2-8B3C-DDCA7BE4D645}" type="presParOf" srcId="{54A3E35B-D0BC-4A7E-AE23-402595932F90}" destId="{35F4E391-2C11-46CB-B795-F4EDC91CCA8E}" srcOrd="24" destOrd="0" presId="urn:microsoft.com/office/officeart/2005/8/layout/default"/>
    <dgm:cxn modelId="{FAD855D7-55F2-42A5-8A08-41AFA4E4CA51}" type="presParOf" srcId="{54A3E35B-D0BC-4A7E-AE23-402595932F90}" destId="{F374AC22-875B-478E-A705-9763E4CCAA47}" srcOrd="25" destOrd="0" presId="urn:microsoft.com/office/officeart/2005/8/layout/default"/>
    <dgm:cxn modelId="{A7E6CAEF-234D-4075-A701-3A7DB7E594DA}" type="presParOf" srcId="{54A3E35B-D0BC-4A7E-AE23-402595932F90}" destId="{75F793D3-57E4-460C-B2E5-E9E36714FAE6}" srcOrd="26" destOrd="0" presId="urn:microsoft.com/office/officeart/2005/8/layout/default"/>
    <dgm:cxn modelId="{E6F77E51-A43F-4DBD-B978-F0F7404E513B}" type="presParOf" srcId="{54A3E35B-D0BC-4A7E-AE23-402595932F90}" destId="{9A05DF1F-5BD6-4974-B552-D9A7E7A2648A}" srcOrd="27" destOrd="0" presId="urn:microsoft.com/office/officeart/2005/8/layout/default"/>
    <dgm:cxn modelId="{C5D24B4F-9B1C-47AF-A7E1-A04EC99E8542}" type="presParOf" srcId="{54A3E35B-D0BC-4A7E-AE23-402595932F90}" destId="{5C559D0A-9B85-4B2F-AA24-2CA8D9CC75B5}" srcOrd="28" destOrd="0" presId="urn:microsoft.com/office/officeart/2005/8/layout/default"/>
    <dgm:cxn modelId="{617A30B7-F961-426C-8F94-437801C839BD}" type="presParOf" srcId="{54A3E35B-D0BC-4A7E-AE23-402595932F90}" destId="{08C124E7-D1D8-4339-AF9F-19DCE96428CF}" srcOrd="29" destOrd="0" presId="urn:microsoft.com/office/officeart/2005/8/layout/default"/>
    <dgm:cxn modelId="{3B9E0498-2432-4AAB-8F68-631859A9B9ED}" type="presParOf" srcId="{54A3E35B-D0BC-4A7E-AE23-402595932F90}" destId="{52D376B1-D3B6-47A0-97CB-7A823ED0FDCD}" srcOrd="30" destOrd="0" presId="urn:microsoft.com/office/officeart/2005/8/layout/default"/>
    <dgm:cxn modelId="{8DC8D751-2495-4788-9A60-DD3BEAD3B260}" type="presParOf" srcId="{54A3E35B-D0BC-4A7E-AE23-402595932F90}" destId="{2B3D9026-07C7-44D7-9E0D-26927E04AB99}" srcOrd="31" destOrd="0" presId="urn:microsoft.com/office/officeart/2005/8/layout/default"/>
    <dgm:cxn modelId="{70F4AB56-9D6E-4105-B308-0035134139EA}" type="presParOf" srcId="{54A3E35B-D0BC-4A7E-AE23-402595932F90}" destId="{10E19465-0512-433F-A893-1D3D99FB035E}" srcOrd="32" destOrd="0" presId="urn:microsoft.com/office/officeart/2005/8/layout/default"/>
    <dgm:cxn modelId="{7FF1AA10-7F18-4433-9116-69AF0E5EC2D9}" type="presParOf" srcId="{54A3E35B-D0BC-4A7E-AE23-402595932F90}" destId="{AEB3B2C1-0C34-4227-826D-A0D64036017A}" srcOrd="33" destOrd="0" presId="urn:microsoft.com/office/officeart/2005/8/layout/default"/>
    <dgm:cxn modelId="{C5D2D2FE-6C65-4A58-80CE-A63D6AA254F5}" type="presParOf" srcId="{54A3E35B-D0BC-4A7E-AE23-402595932F90}" destId="{47B55317-F326-4453-BFE7-44F0448D433B}" srcOrd="34" destOrd="0" presId="urn:microsoft.com/office/officeart/2005/8/layout/default"/>
    <dgm:cxn modelId="{C0ADF865-4613-42AF-BFC1-D1A539E92C25}" type="presParOf" srcId="{54A3E35B-D0BC-4A7E-AE23-402595932F90}" destId="{0954E248-6576-4E7B-A364-C075E66804EE}" srcOrd="35" destOrd="0" presId="urn:microsoft.com/office/officeart/2005/8/layout/default"/>
    <dgm:cxn modelId="{61E77619-016E-4E73-B182-3449A65D917E}" type="presParOf" srcId="{54A3E35B-D0BC-4A7E-AE23-402595932F90}" destId="{0199D508-252D-4CCD-BA49-7543CD471E34}" srcOrd="36" destOrd="0" presId="urn:microsoft.com/office/officeart/2005/8/layout/default"/>
    <dgm:cxn modelId="{CE47B394-B6DF-4A58-B421-008BDBE1D19A}" type="presParOf" srcId="{54A3E35B-D0BC-4A7E-AE23-402595932F90}" destId="{15742D6B-627D-4B6E-A601-A6C33BCD0EBE}" srcOrd="37" destOrd="0" presId="urn:microsoft.com/office/officeart/2005/8/layout/default"/>
    <dgm:cxn modelId="{7B89922A-B116-4EF2-BFC1-8B3324730E1E}" type="presParOf" srcId="{54A3E35B-D0BC-4A7E-AE23-402595932F90}" destId="{357600D5-AE57-4768-A80E-D23D34CA2E12}" srcOrd="38" destOrd="0" presId="urn:microsoft.com/office/officeart/2005/8/layout/default"/>
    <dgm:cxn modelId="{23850588-7B4D-47FD-AC2D-2D611A2F6E46}" type="presParOf" srcId="{54A3E35B-D0BC-4A7E-AE23-402595932F90}" destId="{C264FBF6-5FC2-43C8-8E17-12E43EBA0C83}" srcOrd="39" destOrd="0" presId="urn:microsoft.com/office/officeart/2005/8/layout/default"/>
    <dgm:cxn modelId="{72EEBE9D-98E5-4041-8EA9-90EFE3B9EC34}" type="presParOf" srcId="{54A3E35B-D0BC-4A7E-AE23-402595932F90}" destId="{BD3260FB-502C-4232-832B-A4382950127F}" srcOrd="4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7864E-D4C7-483A-AEDB-017448B5F5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6E4DA7-F9AC-4CAF-9A49-C1EF69EF12E6}">
      <dgm:prSet/>
      <dgm:spPr/>
      <dgm:t>
        <a:bodyPr/>
        <a:lstStyle/>
        <a:p>
          <a:r>
            <a:rPr lang="es-MX"/>
            <a:t>Laboratorio de fuego, uso de extintores.</a:t>
          </a:r>
          <a:endParaRPr lang="en-US"/>
        </a:p>
      </dgm:t>
    </dgm:pt>
    <dgm:pt modelId="{D8C63246-DE3A-495A-8E73-64FF1620F5F2}" type="parTrans" cxnId="{3136F108-B8AD-4EE9-A52C-4D7BD72507B4}">
      <dgm:prSet/>
      <dgm:spPr/>
      <dgm:t>
        <a:bodyPr/>
        <a:lstStyle/>
        <a:p>
          <a:endParaRPr lang="en-US"/>
        </a:p>
      </dgm:t>
    </dgm:pt>
    <dgm:pt modelId="{8521CF21-7477-4A06-A24D-A407FC322D3F}" type="sibTrans" cxnId="{3136F108-B8AD-4EE9-A52C-4D7BD72507B4}">
      <dgm:prSet/>
      <dgm:spPr/>
      <dgm:t>
        <a:bodyPr/>
        <a:lstStyle/>
        <a:p>
          <a:endParaRPr lang="en-US"/>
        </a:p>
      </dgm:t>
    </dgm:pt>
    <dgm:pt modelId="{D5E9D36F-38BE-41E8-BC18-AC93CD356ECB}">
      <dgm:prSet/>
      <dgm:spPr/>
      <dgm:t>
        <a:bodyPr/>
        <a:lstStyle/>
        <a:p>
          <a:r>
            <a:rPr lang="es-MX"/>
            <a:t>Capacitación para elaborar plan familiar de protección civil.</a:t>
          </a:r>
          <a:endParaRPr lang="en-US"/>
        </a:p>
      </dgm:t>
    </dgm:pt>
    <dgm:pt modelId="{1F407F5D-4B54-47ED-B459-54D8D37BAC33}" type="parTrans" cxnId="{E2F9406A-51EC-478C-85AB-6F9DCDD0364D}">
      <dgm:prSet/>
      <dgm:spPr/>
      <dgm:t>
        <a:bodyPr/>
        <a:lstStyle/>
        <a:p>
          <a:endParaRPr lang="en-US"/>
        </a:p>
      </dgm:t>
    </dgm:pt>
    <dgm:pt modelId="{AA19DEB0-B4DC-4DC3-B757-405FE1431062}" type="sibTrans" cxnId="{E2F9406A-51EC-478C-85AB-6F9DCDD0364D}">
      <dgm:prSet/>
      <dgm:spPr/>
      <dgm:t>
        <a:bodyPr/>
        <a:lstStyle/>
        <a:p>
          <a:endParaRPr lang="en-US"/>
        </a:p>
      </dgm:t>
    </dgm:pt>
    <dgm:pt modelId="{8EFA28FD-5137-4FD4-8E12-FB1AC6F3B753}">
      <dgm:prSet/>
      <dgm:spPr/>
      <dgm:t>
        <a:bodyPr/>
        <a:lstStyle/>
        <a:p>
          <a:r>
            <a:rPr lang="es-MX"/>
            <a:t>Primeros auxilios.</a:t>
          </a:r>
          <a:endParaRPr lang="en-US"/>
        </a:p>
      </dgm:t>
    </dgm:pt>
    <dgm:pt modelId="{3BA30806-8935-402C-AA5F-6B7DF898A561}" type="parTrans" cxnId="{09BA64D4-7078-4F06-BA6F-584EDE04F3D2}">
      <dgm:prSet/>
      <dgm:spPr/>
      <dgm:t>
        <a:bodyPr/>
        <a:lstStyle/>
        <a:p>
          <a:endParaRPr lang="en-US"/>
        </a:p>
      </dgm:t>
    </dgm:pt>
    <dgm:pt modelId="{EFCE45F8-573B-4AFD-853A-908670BA8204}" type="sibTrans" cxnId="{09BA64D4-7078-4F06-BA6F-584EDE04F3D2}">
      <dgm:prSet/>
      <dgm:spPr/>
      <dgm:t>
        <a:bodyPr/>
        <a:lstStyle/>
        <a:p>
          <a:endParaRPr lang="en-US"/>
        </a:p>
      </dgm:t>
    </dgm:pt>
    <dgm:pt modelId="{7CEC0BC9-0E08-4D38-9261-958CFCE5D5F2}">
      <dgm:prSet/>
      <dgm:spPr/>
      <dgm:t>
        <a:bodyPr/>
        <a:lstStyle/>
        <a:p>
          <a:r>
            <a:rPr lang="es-MX"/>
            <a:t>Practicas de brigada a fuego vivo(en campo).</a:t>
          </a:r>
          <a:endParaRPr lang="en-US"/>
        </a:p>
      </dgm:t>
    </dgm:pt>
    <dgm:pt modelId="{A2A5E8E1-2E73-4924-BEA4-86375DF35DBE}" type="parTrans" cxnId="{42A07704-6A00-47F4-B68A-6243CCE68087}">
      <dgm:prSet/>
      <dgm:spPr/>
      <dgm:t>
        <a:bodyPr/>
        <a:lstStyle/>
        <a:p>
          <a:endParaRPr lang="en-US"/>
        </a:p>
      </dgm:t>
    </dgm:pt>
    <dgm:pt modelId="{40DFAA22-DEB6-44FB-AF1C-136FE2E349FD}" type="sibTrans" cxnId="{42A07704-6A00-47F4-B68A-6243CCE68087}">
      <dgm:prSet/>
      <dgm:spPr/>
      <dgm:t>
        <a:bodyPr/>
        <a:lstStyle/>
        <a:p>
          <a:endParaRPr lang="en-US"/>
        </a:p>
      </dgm:t>
    </dgm:pt>
    <dgm:pt modelId="{13733626-D439-42EA-9562-7FA80C67B782}">
      <dgm:prSet/>
      <dgm:spPr/>
      <dgm:t>
        <a:bodyPr/>
        <a:lstStyle/>
        <a:p>
          <a:r>
            <a:rPr lang="es-MX"/>
            <a:t>Rescate vertical.</a:t>
          </a:r>
          <a:endParaRPr lang="en-US"/>
        </a:p>
      </dgm:t>
    </dgm:pt>
    <dgm:pt modelId="{3231E2EA-057A-4FD1-9EC9-2F2AFA5A3A85}" type="parTrans" cxnId="{1B431CEF-1655-4508-85AF-FC9A2148B2B0}">
      <dgm:prSet/>
      <dgm:spPr/>
      <dgm:t>
        <a:bodyPr/>
        <a:lstStyle/>
        <a:p>
          <a:endParaRPr lang="en-US"/>
        </a:p>
      </dgm:t>
    </dgm:pt>
    <dgm:pt modelId="{C5238C75-0A7D-49EA-AFC4-76474F5CE785}" type="sibTrans" cxnId="{1B431CEF-1655-4508-85AF-FC9A2148B2B0}">
      <dgm:prSet/>
      <dgm:spPr/>
      <dgm:t>
        <a:bodyPr/>
        <a:lstStyle/>
        <a:p>
          <a:endParaRPr lang="en-US"/>
        </a:p>
      </dgm:t>
    </dgm:pt>
    <dgm:pt modelId="{469C9957-CFC3-4B72-8F08-25AF39E78D59}">
      <dgm:prSet/>
      <dgm:spPr/>
      <dgm:t>
        <a:bodyPr/>
        <a:lstStyle/>
        <a:p>
          <a:r>
            <a:rPr lang="es-MX"/>
            <a:t>Búsqueda y rescate en estructuras colapsados.</a:t>
          </a:r>
          <a:endParaRPr lang="en-US"/>
        </a:p>
      </dgm:t>
    </dgm:pt>
    <dgm:pt modelId="{BB69928E-F80D-4C51-A361-E6487224ACBA}" type="parTrans" cxnId="{DFCC21CC-8F9A-433F-8A01-524EF12352F0}">
      <dgm:prSet/>
      <dgm:spPr/>
      <dgm:t>
        <a:bodyPr/>
        <a:lstStyle/>
        <a:p>
          <a:endParaRPr lang="en-US"/>
        </a:p>
      </dgm:t>
    </dgm:pt>
    <dgm:pt modelId="{9A98732A-7261-45DD-A1B6-A8328F0BB591}" type="sibTrans" cxnId="{DFCC21CC-8F9A-433F-8A01-524EF12352F0}">
      <dgm:prSet/>
      <dgm:spPr/>
      <dgm:t>
        <a:bodyPr/>
        <a:lstStyle/>
        <a:p>
          <a:endParaRPr lang="en-US"/>
        </a:p>
      </dgm:t>
    </dgm:pt>
    <dgm:pt modelId="{D7243FBB-83A4-4835-A56F-AD0E545AF81A}">
      <dgm:prSet/>
      <dgm:spPr/>
      <dgm:t>
        <a:bodyPr/>
        <a:lstStyle/>
        <a:p>
          <a:r>
            <a:rPr lang="es-MX"/>
            <a:t>Taller de tratamiento de aguas residuales.</a:t>
          </a:r>
          <a:endParaRPr lang="en-US"/>
        </a:p>
      </dgm:t>
    </dgm:pt>
    <dgm:pt modelId="{8A5CD9F6-BFC9-4A2A-835D-B4D3C468DCD4}" type="parTrans" cxnId="{3EF08FF9-A768-493B-A890-F2D8F6BFB998}">
      <dgm:prSet/>
      <dgm:spPr/>
      <dgm:t>
        <a:bodyPr/>
        <a:lstStyle/>
        <a:p>
          <a:endParaRPr lang="en-US"/>
        </a:p>
      </dgm:t>
    </dgm:pt>
    <dgm:pt modelId="{3D335286-F1E8-4E0F-871D-B899F24E38DC}" type="sibTrans" cxnId="{3EF08FF9-A768-493B-A890-F2D8F6BFB998}">
      <dgm:prSet/>
      <dgm:spPr/>
      <dgm:t>
        <a:bodyPr/>
        <a:lstStyle/>
        <a:p>
          <a:endParaRPr lang="en-US"/>
        </a:p>
      </dgm:t>
    </dgm:pt>
    <dgm:pt modelId="{1EABFA62-31EA-425E-9701-280CDE4080F8}">
      <dgm:prSet/>
      <dgm:spPr/>
      <dgm:t>
        <a:bodyPr/>
        <a:lstStyle/>
        <a:p>
          <a:r>
            <a:rPr lang="es-MX"/>
            <a:t>Taller de APPCC (análisis de peligros y puntos críticos de control o HACCP por sus siglas en ingles).</a:t>
          </a:r>
          <a:endParaRPr lang="en-US"/>
        </a:p>
      </dgm:t>
    </dgm:pt>
    <dgm:pt modelId="{1059EB8F-70EC-4949-9EC0-74F755F1E914}" type="parTrans" cxnId="{9B2E6E86-7B90-4182-8166-C40CFD1233D6}">
      <dgm:prSet/>
      <dgm:spPr/>
      <dgm:t>
        <a:bodyPr/>
        <a:lstStyle/>
        <a:p>
          <a:endParaRPr lang="en-US"/>
        </a:p>
      </dgm:t>
    </dgm:pt>
    <dgm:pt modelId="{37EBCB42-8C7F-4C74-8CB7-60BA2A12F7BC}" type="sibTrans" cxnId="{9B2E6E86-7B90-4182-8166-C40CFD1233D6}">
      <dgm:prSet/>
      <dgm:spPr/>
      <dgm:t>
        <a:bodyPr/>
        <a:lstStyle/>
        <a:p>
          <a:endParaRPr lang="en-US"/>
        </a:p>
      </dgm:t>
    </dgm:pt>
    <dgm:pt modelId="{827C0258-591C-4C02-B93D-34BC1B06A04B}">
      <dgm:prSet/>
      <dgm:spPr/>
      <dgm:t>
        <a:bodyPr/>
        <a:lstStyle/>
        <a:p>
          <a:r>
            <a:rPr lang="es-MX"/>
            <a:t>Metodología de 3R Reducir-Reciclar-Reutilizar.</a:t>
          </a:r>
          <a:endParaRPr lang="en-US"/>
        </a:p>
      </dgm:t>
    </dgm:pt>
    <dgm:pt modelId="{F9CC801C-7EC1-4C8A-B7FF-703105A1C7BF}" type="parTrans" cxnId="{6E6C286F-A436-4B08-AADD-E2E3B2DF21DC}">
      <dgm:prSet/>
      <dgm:spPr/>
      <dgm:t>
        <a:bodyPr/>
        <a:lstStyle/>
        <a:p>
          <a:endParaRPr lang="en-US"/>
        </a:p>
      </dgm:t>
    </dgm:pt>
    <dgm:pt modelId="{98F6F739-0B0F-4B9A-AC87-BD55733715B1}" type="sibTrans" cxnId="{6E6C286F-A436-4B08-AADD-E2E3B2DF21DC}">
      <dgm:prSet/>
      <dgm:spPr/>
      <dgm:t>
        <a:bodyPr/>
        <a:lstStyle/>
        <a:p>
          <a:endParaRPr lang="en-US"/>
        </a:p>
      </dgm:t>
    </dgm:pt>
    <dgm:pt modelId="{11F66455-69A0-4652-AB3C-78B0794185D0}">
      <dgm:prSet/>
      <dgm:spPr/>
      <dgm:t>
        <a:bodyPr/>
        <a:lstStyle/>
        <a:p>
          <a:r>
            <a:rPr lang="es-MX"/>
            <a:t>Elaboración de PPA(programa de prevención de accidentes)</a:t>
          </a:r>
          <a:endParaRPr lang="en-US"/>
        </a:p>
      </dgm:t>
    </dgm:pt>
    <dgm:pt modelId="{61516F32-4C18-47E6-A406-E107EB8BB79A}" type="parTrans" cxnId="{1E295D36-F0D5-4B0D-AABA-1861A4526A35}">
      <dgm:prSet/>
      <dgm:spPr/>
      <dgm:t>
        <a:bodyPr/>
        <a:lstStyle/>
        <a:p>
          <a:endParaRPr lang="en-US"/>
        </a:p>
      </dgm:t>
    </dgm:pt>
    <dgm:pt modelId="{2BC96EE4-2511-4C95-A56C-E3EF569A6F0A}" type="sibTrans" cxnId="{1E295D36-F0D5-4B0D-AABA-1861A4526A35}">
      <dgm:prSet/>
      <dgm:spPr/>
      <dgm:t>
        <a:bodyPr/>
        <a:lstStyle/>
        <a:p>
          <a:endParaRPr lang="en-US"/>
        </a:p>
      </dgm:t>
    </dgm:pt>
    <dgm:pt modelId="{F008728F-E22F-4676-90F7-C96CE3942D9A}">
      <dgm:prSet/>
      <dgm:spPr/>
      <dgm:t>
        <a:bodyPr/>
        <a:lstStyle/>
        <a:p>
          <a:r>
            <a:rPr lang="es-MX" dirty="0"/>
            <a:t>Programa de formación por competencias para brigadistas.</a:t>
          </a:r>
          <a:endParaRPr lang="en-US" dirty="0"/>
        </a:p>
      </dgm:t>
    </dgm:pt>
    <dgm:pt modelId="{C5DD63F8-1187-4470-9C60-437717B43059}" type="parTrans" cxnId="{47F01EAA-8413-4EDE-82AE-DE5BFB467506}">
      <dgm:prSet/>
      <dgm:spPr/>
      <dgm:t>
        <a:bodyPr/>
        <a:lstStyle/>
        <a:p>
          <a:endParaRPr lang="en-US"/>
        </a:p>
      </dgm:t>
    </dgm:pt>
    <dgm:pt modelId="{BD4EC19B-BE6F-4FEA-80B9-BC123FA6A02F}" type="sibTrans" cxnId="{47F01EAA-8413-4EDE-82AE-DE5BFB467506}">
      <dgm:prSet/>
      <dgm:spPr/>
      <dgm:t>
        <a:bodyPr/>
        <a:lstStyle/>
        <a:p>
          <a:endParaRPr lang="en-US"/>
        </a:p>
      </dgm:t>
    </dgm:pt>
    <dgm:pt modelId="{4B6402D9-4BC1-4F7D-B9B5-134917621965}">
      <dgm:prSet/>
      <dgm:spPr/>
      <dgm:t>
        <a:bodyPr/>
        <a:lstStyle/>
        <a:p>
          <a:r>
            <a:rPr lang="es-MX"/>
            <a:t>Capacitación para lideres de seguridad. </a:t>
          </a:r>
          <a:endParaRPr lang="en-US"/>
        </a:p>
      </dgm:t>
    </dgm:pt>
    <dgm:pt modelId="{4CF7591D-FA48-450F-973B-B0A805579D38}" type="parTrans" cxnId="{8C2DDA67-6896-43B0-BDCD-15F52E0CC185}">
      <dgm:prSet/>
      <dgm:spPr/>
      <dgm:t>
        <a:bodyPr/>
        <a:lstStyle/>
        <a:p>
          <a:endParaRPr lang="en-US"/>
        </a:p>
      </dgm:t>
    </dgm:pt>
    <dgm:pt modelId="{CB6BF5B7-1EB9-4667-B7ED-03AD9B95FB96}" type="sibTrans" cxnId="{8C2DDA67-6896-43B0-BDCD-15F52E0CC185}">
      <dgm:prSet/>
      <dgm:spPr/>
      <dgm:t>
        <a:bodyPr/>
        <a:lstStyle/>
        <a:p>
          <a:endParaRPr lang="en-US"/>
        </a:p>
      </dgm:t>
    </dgm:pt>
    <dgm:pt modelId="{EF34CB37-280A-4B56-A30F-25B4E4114936}" type="pres">
      <dgm:prSet presAssocID="{BA77864E-D4C7-483A-AEDB-017448B5F55F}" presName="diagram" presStyleCnt="0">
        <dgm:presLayoutVars>
          <dgm:dir/>
          <dgm:resizeHandles val="exact"/>
        </dgm:presLayoutVars>
      </dgm:prSet>
      <dgm:spPr/>
    </dgm:pt>
    <dgm:pt modelId="{35FADEDF-BAC3-4C6A-A269-9E953DF92682}" type="pres">
      <dgm:prSet presAssocID="{CF6E4DA7-F9AC-4CAF-9A49-C1EF69EF12E6}" presName="node" presStyleLbl="node1" presStyleIdx="0" presStyleCnt="12">
        <dgm:presLayoutVars>
          <dgm:bulletEnabled val="1"/>
        </dgm:presLayoutVars>
      </dgm:prSet>
      <dgm:spPr/>
    </dgm:pt>
    <dgm:pt modelId="{72721F37-9D53-4608-AE0B-A3AE6652B319}" type="pres">
      <dgm:prSet presAssocID="{8521CF21-7477-4A06-A24D-A407FC322D3F}" presName="sibTrans" presStyleCnt="0"/>
      <dgm:spPr/>
    </dgm:pt>
    <dgm:pt modelId="{1AFC18E5-D49C-41F5-850A-258E9B92A648}" type="pres">
      <dgm:prSet presAssocID="{D5E9D36F-38BE-41E8-BC18-AC93CD356ECB}" presName="node" presStyleLbl="node1" presStyleIdx="1" presStyleCnt="12">
        <dgm:presLayoutVars>
          <dgm:bulletEnabled val="1"/>
        </dgm:presLayoutVars>
      </dgm:prSet>
      <dgm:spPr/>
    </dgm:pt>
    <dgm:pt modelId="{0995B46C-A087-4E68-A337-98BA23F0690E}" type="pres">
      <dgm:prSet presAssocID="{AA19DEB0-B4DC-4DC3-B757-405FE1431062}" presName="sibTrans" presStyleCnt="0"/>
      <dgm:spPr/>
    </dgm:pt>
    <dgm:pt modelId="{3852BE05-CE02-4C09-A9A7-9EB0EF913C56}" type="pres">
      <dgm:prSet presAssocID="{8EFA28FD-5137-4FD4-8E12-FB1AC6F3B753}" presName="node" presStyleLbl="node1" presStyleIdx="2" presStyleCnt="12">
        <dgm:presLayoutVars>
          <dgm:bulletEnabled val="1"/>
        </dgm:presLayoutVars>
      </dgm:prSet>
      <dgm:spPr/>
    </dgm:pt>
    <dgm:pt modelId="{F1F892D6-3231-4E5E-92A4-E78631AC37F4}" type="pres">
      <dgm:prSet presAssocID="{EFCE45F8-573B-4AFD-853A-908670BA8204}" presName="sibTrans" presStyleCnt="0"/>
      <dgm:spPr/>
    </dgm:pt>
    <dgm:pt modelId="{452875DC-0E38-4BC3-B71A-A0D09B527915}" type="pres">
      <dgm:prSet presAssocID="{7CEC0BC9-0E08-4D38-9261-958CFCE5D5F2}" presName="node" presStyleLbl="node1" presStyleIdx="3" presStyleCnt="12">
        <dgm:presLayoutVars>
          <dgm:bulletEnabled val="1"/>
        </dgm:presLayoutVars>
      </dgm:prSet>
      <dgm:spPr/>
    </dgm:pt>
    <dgm:pt modelId="{0050737C-5573-4699-A434-A29F01B0224E}" type="pres">
      <dgm:prSet presAssocID="{40DFAA22-DEB6-44FB-AF1C-136FE2E349FD}" presName="sibTrans" presStyleCnt="0"/>
      <dgm:spPr/>
    </dgm:pt>
    <dgm:pt modelId="{AAF654A8-7315-495A-B90E-9A1E5FC32CA1}" type="pres">
      <dgm:prSet presAssocID="{13733626-D439-42EA-9562-7FA80C67B782}" presName="node" presStyleLbl="node1" presStyleIdx="4" presStyleCnt="12">
        <dgm:presLayoutVars>
          <dgm:bulletEnabled val="1"/>
        </dgm:presLayoutVars>
      </dgm:prSet>
      <dgm:spPr/>
    </dgm:pt>
    <dgm:pt modelId="{B6A0D392-C01D-4F6D-A70F-B66C70383041}" type="pres">
      <dgm:prSet presAssocID="{C5238C75-0A7D-49EA-AFC4-76474F5CE785}" presName="sibTrans" presStyleCnt="0"/>
      <dgm:spPr/>
    </dgm:pt>
    <dgm:pt modelId="{67B2C7A3-4EF8-4124-9C94-3F94EF4BD98A}" type="pres">
      <dgm:prSet presAssocID="{469C9957-CFC3-4B72-8F08-25AF39E78D59}" presName="node" presStyleLbl="node1" presStyleIdx="5" presStyleCnt="12">
        <dgm:presLayoutVars>
          <dgm:bulletEnabled val="1"/>
        </dgm:presLayoutVars>
      </dgm:prSet>
      <dgm:spPr/>
    </dgm:pt>
    <dgm:pt modelId="{1E0E6E1D-98C1-49DE-8C66-BB623B167AD4}" type="pres">
      <dgm:prSet presAssocID="{9A98732A-7261-45DD-A1B6-A8328F0BB591}" presName="sibTrans" presStyleCnt="0"/>
      <dgm:spPr/>
    </dgm:pt>
    <dgm:pt modelId="{DC469BD4-F4CE-4122-BA2C-4A7075D6DAEB}" type="pres">
      <dgm:prSet presAssocID="{D7243FBB-83A4-4835-A56F-AD0E545AF81A}" presName="node" presStyleLbl="node1" presStyleIdx="6" presStyleCnt="12">
        <dgm:presLayoutVars>
          <dgm:bulletEnabled val="1"/>
        </dgm:presLayoutVars>
      </dgm:prSet>
      <dgm:spPr/>
    </dgm:pt>
    <dgm:pt modelId="{605EA4CC-7988-400E-A922-612CBA517B4F}" type="pres">
      <dgm:prSet presAssocID="{3D335286-F1E8-4E0F-871D-B899F24E38DC}" presName="sibTrans" presStyleCnt="0"/>
      <dgm:spPr/>
    </dgm:pt>
    <dgm:pt modelId="{3CF0C9BE-30A6-4CD4-8117-9935D344281A}" type="pres">
      <dgm:prSet presAssocID="{1EABFA62-31EA-425E-9701-280CDE4080F8}" presName="node" presStyleLbl="node1" presStyleIdx="7" presStyleCnt="12">
        <dgm:presLayoutVars>
          <dgm:bulletEnabled val="1"/>
        </dgm:presLayoutVars>
      </dgm:prSet>
      <dgm:spPr/>
    </dgm:pt>
    <dgm:pt modelId="{424C42B8-923B-4AB9-B499-97390AA5907D}" type="pres">
      <dgm:prSet presAssocID="{37EBCB42-8C7F-4C74-8CB7-60BA2A12F7BC}" presName="sibTrans" presStyleCnt="0"/>
      <dgm:spPr/>
    </dgm:pt>
    <dgm:pt modelId="{3844DA1D-F4BC-4439-AFC3-CEFD99CDC19A}" type="pres">
      <dgm:prSet presAssocID="{827C0258-591C-4C02-B93D-34BC1B06A04B}" presName="node" presStyleLbl="node1" presStyleIdx="8" presStyleCnt="12">
        <dgm:presLayoutVars>
          <dgm:bulletEnabled val="1"/>
        </dgm:presLayoutVars>
      </dgm:prSet>
      <dgm:spPr/>
    </dgm:pt>
    <dgm:pt modelId="{4844167A-CE9D-467C-86B5-4FCAC1DB349A}" type="pres">
      <dgm:prSet presAssocID="{98F6F739-0B0F-4B9A-AC87-BD55733715B1}" presName="sibTrans" presStyleCnt="0"/>
      <dgm:spPr/>
    </dgm:pt>
    <dgm:pt modelId="{6D605D26-53A7-49B6-BFF3-695EE5948ED8}" type="pres">
      <dgm:prSet presAssocID="{11F66455-69A0-4652-AB3C-78B0794185D0}" presName="node" presStyleLbl="node1" presStyleIdx="9" presStyleCnt="12">
        <dgm:presLayoutVars>
          <dgm:bulletEnabled val="1"/>
        </dgm:presLayoutVars>
      </dgm:prSet>
      <dgm:spPr/>
    </dgm:pt>
    <dgm:pt modelId="{13E408D6-0264-4DCA-A1C9-04E9444DEB9B}" type="pres">
      <dgm:prSet presAssocID="{2BC96EE4-2511-4C95-A56C-E3EF569A6F0A}" presName="sibTrans" presStyleCnt="0"/>
      <dgm:spPr/>
    </dgm:pt>
    <dgm:pt modelId="{97B359D1-23DD-4C16-8648-1AE439344FC9}" type="pres">
      <dgm:prSet presAssocID="{F008728F-E22F-4676-90F7-C96CE3942D9A}" presName="node" presStyleLbl="node1" presStyleIdx="10" presStyleCnt="12">
        <dgm:presLayoutVars>
          <dgm:bulletEnabled val="1"/>
        </dgm:presLayoutVars>
      </dgm:prSet>
      <dgm:spPr/>
    </dgm:pt>
    <dgm:pt modelId="{77014CB7-6154-49AE-90D9-0462D42A085B}" type="pres">
      <dgm:prSet presAssocID="{BD4EC19B-BE6F-4FEA-80B9-BC123FA6A02F}" presName="sibTrans" presStyleCnt="0"/>
      <dgm:spPr/>
    </dgm:pt>
    <dgm:pt modelId="{CD671EFC-F6FF-4915-99AB-A80FAA8E59EC}" type="pres">
      <dgm:prSet presAssocID="{4B6402D9-4BC1-4F7D-B9B5-13491762196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2A07704-6A00-47F4-B68A-6243CCE68087}" srcId="{BA77864E-D4C7-483A-AEDB-017448B5F55F}" destId="{7CEC0BC9-0E08-4D38-9261-958CFCE5D5F2}" srcOrd="3" destOrd="0" parTransId="{A2A5E8E1-2E73-4924-BEA4-86375DF35DBE}" sibTransId="{40DFAA22-DEB6-44FB-AF1C-136FE2E349FD}"/>
    <dgm:cxn modelId="{3136F108-B8AD-4EE9-A52C-4D7BD72507B4}" srcId="{BA77864E-D4C7-483A-AEDB-017448B5F55F}" destId="{CF6E4DA7-F9AC-4CAF-9A49-C1EF69EF12E6}" srcOrd="0" destOrd="0" parTransId="{D8C63246-DE3A-495A-8E73-64FF1620F5F2}" sibTransId="{8521CF21-7477-4A06-A24D-A407FC322D3F}"/>
    <dgm:cxn modelId="{0A52B414-4743-4916-89F5-6E96AF759307}" type="presOf" srcId="{D7243FBB-83A4-4835-A56F-AD0E545AF81A}" destId="{DC469BD4-F4CE-4122-BA2C-4A7075D6DAEB}" srcOrd="0" destOrd="0" presId="urn:microsoft.com/office/officeart/2005/8/layout/default"/>
    <dgm:cxn modelId="{7860211A-4347-45EB-BAD2-861F7AC01BF3}" type="presOf" srcId="{13733626-D439-42EA-9562-7FA80C67B782}" destId="{AAF654A8-7315-495A-B90E-9A1E5FC32CA1}" srcOrd="0" destOrd="0" presId="urn:microsoft.com/office/officeart/2005/8/layout/default"/>
    <dgm:cxn modelId="{26AFCC2C-50EF-498C-961F-FA3973B17D9F}" type="presOf" srcId="{CF6E4DA7-F9AC-4CAF-9A49-C1EF69EF12E6}" destId="{35FADEDF-BAC3-4C6A-A269-9E953DF92682}" srcOrd="0" destOrd="0" presId="urn:microsoft.com/office/officeart/2005/8/layout/default"/>
    <dgm:cxn modelId="{1CC20A2F-056E-41A3-A266-EFC5A5AB1CE6}" type="presOf" srcId="{11F66455-69A0-4652-AB3C-78B0794185D0}" destId="{6D605D26-53A7-49B6-BFF3-695EE5948ED8}" srcOrd="0" destOrd="0" presId="urn:microsoft.com/office/officeart/2005/8/layout/default"/>
    <dgm:cxn modelId="{D54F1F32-3ED1-4675-A0F6-4B16F6998CE9}" type="presOf" srcId="{8EFA28FD-5137-4FD4-8E12-FB1AC6F3B753}" destId="{3852BE05-CE02-4C09-A9A7-9EB0EF913C56}" srcOrd="0" destOrd="0" presId="urn:microsoft.com/office/officeart/2005/8/layout/default"/>
    <dgm:cxn modelId="{1E295D36-F0D5-4B0D-AABA-1861A4526A35}" srcId="{BA77864E-D4C7-483A-AEDB-017448B5F55F}" destId="{11F66455-69A0-4652-AB3C-78B0794185D0}" srcOrd="9" destOrd="0" parTransId="{61516F32-4C18-47E6-A406-E107EB8BB79A}" sibTransId="{2BC96EE4-2511-4C95-A56C-E3EF569A6F0A}"/>
    <dgm:cxn modelId="{3267D939-F32D-4E09-BB94-BC5C9CCC3B92}" type="presOf" srcId="{BA77864E-D4C7-483A-AEDB-017448B5F55F}" destId="{EF34CB37-280A-4B56-A30F-25B4E4114936}" srcOrd="0" destOrd="0" presId="urn:microsoft.com/office/officeart/2005/8/layout/default"/>
    <dgm:cxn modelId="{27A1973C-35A4-4696-A339-8BD75C03EFF3}" type="presOf" srcId="{F008728F-E22F-4676-90F7-C96CE3942D9A}" destId="{97B359D1-23DD-4C16-8648-1AE439344FC9}" srcOrd="0" destOrd="0" presId="urn:microsoft.com/office/officeart/2005/8/layout/default"/>
    <dgm:cxn modelId="{A8422E65-5B69-48C1-A858-D0A9C71E4944}" type="presOf" srcId="{7CEC0BC9-0E08-4D38-9261-958CFCE5D5F2}" destId="{452875DC-0E38-4BC3-B71A-A0D09B527915}" srcOrd="0" destOrd="0" presId="urn:microsoft.com/office/officeart/2005/8/layout/default"/>
    <dgm:cxn modelId="{1B7A6145-B6DF-44D4-9189-291E7D5C7AD3}" type="presOf" srcId="{469C9957-CFC3-4B72-8F08-25AF39E78D59}" destId="{67B2C7A3-4EF8-4124-9C94-3F94EF4BD98A}" srcOrd="0" destOrd="0" presId="urn:microsoft.com/office/officeart/2005/8/layout/default"/>
    <dgm:cxn modelId="{8C2DDA67-6896-43B0-BDCD-15F52E0CC185}" srcId="{BA77864E-D4C7-483A-AEDB-017448B5F55F}" destId="{4B6402D9-4BC1-4F7D-B9B5-134917621965}" srcOrd="11" destOrd="0" parTransId="{4CF7591D-FA48-450F-973B-B0A805579D38}" sibTransId="{CB6BF5B7-1EB9-4667-B7ED-03AD9B95FB96}"/>
    <dgm:cxn modelId="{E2F9406A-51EC-478C-85AB-6F9DCDD0364D}" srcId="{BA77864E-D4C7-483A-AEDB-017448B5F55F}" destId="{D5E9D36F-38BE-41E8-BC18-AC93CD356ECB}" srcOrd="1" destOrd="0" parTransId="{1F407F5D-4B54-47ED-B459-54D8D37BAC33}" sibTransId="{AA19DEB0-B4DC-4DC3-B757-405FE1431062}"/>
    <dgm:cxn modelId="{2B19534E-1F32-42E5-9CF2-22AAD7266A43}" type="presOf" srcId="{D5E9D36F-38BE-41E8-BC18-AC93CD356ECB}" destId="{1AFC18E5-D49C-41F5-850A-258E9B92A648}" srcOrd="0" destOrd="0" presId="urn:microsoft.com/office/officeart/2005/8/layout/default"/>
    <dgm:cxn modelId="{6E6C286F-A436-4B08-AADD-E2E3B2DF21DC}" srcId="{BA77864E-D4C7-483A-AEDB-017448B5F55F}" destId="{827C0258-591C-4C02-B93D-34BC1B06A04B}" srcOrd="8" destOrd="0" parTransId="{F9CC801C-7EC1-4C8A-B7FF-703105A1C7BF}" sibTransId="{98F6F739-0B0F-4B9A-AC87-BD55733715B1}"/>
    <dgm:cxn modelId="{D80B6B4F-7835-4094-9D6E-368FA2366ECB}" type="presOf" srcId="{827C0258-591C-4C02-B93D-34BC1B06A04B}" destId="{3844DA1D-F4BC-4439-AFC3-CEFD99CDC19A}" srcOrd="0" destOrd="0" presId="urn:microsoft.com/office/officeart/2005/8/layout/default"/>
    <dgm:cxn modelId="{9B2E6E86-7B90-4182-8166-C40CFD1233D6}" srcId="{BA77864E-D4C7-483A-AEDB-017448B5F55F}" destId="{1EABFA62-31EA-425E-9701-280CDE4080F8}" srcOrd="7" destOrd="0" parTransId="{1059EB8F-70EC-4949-9EC0-74F755F1E914}" sibTransId="{37EBCB42-8C7F-4C74-8CB7-60BA2A12F7BC}"/>
    <dgm:cxn modelId="{47F01EAA-8413-4EDE-82AE-DE5BFB467506}" srcId="{BA77864E-D4C7-483A-AEDB-017448B5F55F}" destId="{F008728F-E22F-4676-90F7-C96CE3942D9A}" srcOrd="10" destOrd="0" parTransId="{C5DD63F8-1187-4470-9C60-437717B43059}" sibTransId="{BD4EC19B-BE6F-4FEA-80B9-BC123FA6A02F}"/>
    <dgm:cxn modelId="{6B67E7CB-EC9E-40D2-A1A1-8F1164A81BFE}" type="presOf" srcId="{1EABFA62-31EA-425E-9701-280CDE4080F8}" destId="{3CF0C9BE-30A6-4CD4-8117-9935D344281A}" srcOrd="0" destOrd="0" presId="urn:microsoft.com/office/officeart/2005/8/layout/default"/>
    <dgm:cxn modelId="{DFCC21CC-8F9A-433F-8A01-524EF12352F0}" srcId="{BA77864E-D4C7-483A-AEDB-017448B5F55F}" destId="{469C9957-CFC3-4B72-8F08-25AF39E78D59}" srcOrd="5" destOrd="0" parTransId="{BB69928E-F80D-4C51-A361-E6487224ACBA}" sibTransId="{9A98732A-7261-45DD-A1B6-A8328F0BB591}"/>
    <dgm:cxn modelId="{09BA64D4-7078-4F06-BA6F-584EDE04F3D2}" srcId="{BA77864E-D4C7-483A-AEDB-017448B5F55F}" destId="{8EFA28FD-5137-4FD4-8E12-FB1AC6F3B753}" srcOrd="2" destOrd="0" parTransId="{3BA30806-8935-402C-AA5F-6B7DF898A561}" sibTransId="{EFCE45F8-573B-4AFD-853A-908670BA8204}"/>
    <dgm:cxn modelId="{C2719CED-DE1C-46F6-A43B-8BD978BAC0CD}" type="presOf" srcId="{4B6402D9-4BC1-4F7D-B9B5-134917621965}" destId="{CD671EFC-F6FF-4915-99AB-A80FAA8E59EC}" srcOrd="0" destOrd="0" presId="urn:microsoft.com/office/officeart/2005/8/layout/default"/>
    <dgm:cxn modelId="{1B431CEF-1655-4508-85AF-FC9A2148B2B0}" srcId="{BA77864E-D4C7-483A-AEDB-017448B5F55F}" destId="{13733626-D439-42EA-9562-7FA80C67B782}" srcOrd="4" destOrd="0" parTransId="{3231E2EA-057A-4FD1-9EC9-2F2AFA5A3A85}" sibTransId="{C5238C75-0A7D-49EA-AFC4-76474F5CE785}"/>
    <dgm:cxn modelId="{3EF08FF9-A768-493B-A890-F2D8F6BFB998}" srcId="{BA77864E-D4C7-483A-AEDB-017448B5F55F}" destId="{D7243FBB-83A4-4835-A56F-AD0E545AF81A}" srcOrd="6" destOrd="0" parTransId="{8A5CD9F6-BFC9-4A2A-835D-B4D3C468DCD4}" sibTransId="{3D335286-F1E8-4E0F-871D-B899F24E38DC}"/>
    <dgm:cxn modelId="{A7853EC8-8B5D-48B9-B3F2-A897434B0798}" type="presParOf" srcId="{EF34CB37-280A-4B56-A30F-25B4E4114936}" destId="{35FADEDF-BAC3-4C6A-A269-9E953DF92682}" srcOrd="0" destOrd="0" presId="urn:microsoft.com/office/officeart/2005/8/layout/default"/>
    <dgm:cxn modelId="{52B5A2AA-32BD-4DC0-BE50-541B50ACF06D}" type="presParOf" srcId="{EF34CB37-280A-4B56-A30F-25B4E4114936}" destId="{72721F37-9D53-4608-AE0B-A3AE6652B319}" srcOrd="1" destOrd="0" presId="urn:microsoft.com/office/officeart/2005/8/layout/default"/>
    <dgm:cxn modelId="{70A492BB-085E-44E8-AD8D-28A939C87AA1}" type="presParOf" srcId="{EF34CB37-280A-4B56-A30F-25B4E4114936}" destId="{1AFC18E5-D49C-41F5-850A-258E9B92A648}" srcOrd="2" destOrd="0" presId="urn:microsoft.com/office/officeart/2005/8/layout/default"/>
    <dgm:cxn modelId="{E214119E-2732-4609-B368-DFB75A4AEB5A}" type="presParOf" srcId="{EF34CB37-280A-4B56-A30F-25B4E4114936}" destId="{0995B46C-A087-4E68-A337-98BA23F0690E}" srcOrd="3" destOrd="0" presId="urn:microsoft.com/office/officeart/2005/8/layout/default"/>
    <dgm:cxn modelId="{E375B54D-2DCF-44B7-9DA3-142E0B4E7237}" type="presParOf" srcId="{EF34CB37-280A-4B56-A30F-25B4E4114936}" destId="{3852BE05-CE02-4C09-A9A7-9EB0EF913C56}" srcOrd="4" destOrd="0" presId="urn:microsoft.com/office/officeart/2005/8/layout/default"/>
    <dgm:cxn modelId="{8A35044F-A928-45F1-8D97-3349B8B43BDA}" type="presParOf" srcId="{EF34CB37-280A-4B56-A30F-25B4E4114936}" destId="{F1F892D6-3231-4E5E-92A4-E78631AC37F4}" srcOrd="5" destOrd="0" presId="urn:microsoft.com/office/officeart/2005/8/layout/default"/>
    <dgm:cxn modelId="{96F477F0-235B-4FF1-8C26-03B8B4777A8E}" type="presParOf" srcId="{EF34CB37-280A-4B56-A30F-25B4E4114936}" destId="{452875DC-0E38-4BC3-B71A-A0D09B527915}" srcOrd="6" destOrd="0" presId="urn:microsoft.com/office/officeart/2005/8/layout/default"/>
    <dgm:cxn modelId="{CA43985E-8FC3-4FD3-BEBE-F96B0F21FF07}" type="presParOf" srcId="{EF34CB37-280A-4B56-A30F-25B4E4114936}" destId="{0050737C-5573-4699-A434-A29F01B0224E}" srcOrd="7" destOrd="0" presId="urn:microsoft.com/office/officeart/2005/8/layout/default"/>
    <dgm:cxn modelId="{C00D4662-E1DF-4EC9-AC54-11BBBD0F32E0}" type="presParOf" srcId="{EF34CB37-280A-4B56-A30F-25B4E4114936}" destId="{AAF654A8-7315-495A-B90E-9A1E5FC32CA1}" srcOrd="8" destOrd="0" presId="urn:microsoft.com/office/officeart/2005/8/layout/default"/>
    <dgm:cxn modelId="{F377C01C-C375-4B08-80DB-B1545B6EF394}" type="presParOf" srcId="{EF34CB37-280A-4B56-A30F-25B4E4114936}" destId="{B6A0D392-C01D-4F6D-A70F-B66C70383041}" srcOrd="9" destOrd="0" presId="urn:microsoft.com/office/officeart/2005/8/layout/default"/>
    <dgm:cxn modelId="{61FAC8C0-668F-4ECB-893B-7A09D87929BD}" type="presParOf" srcId="{EF34CB37-280A-4B56-A30F-25B4E4114936}" destId="{67B2C7A3-4EF8-4124-9C94-3F94EF4BD98A}" srcOrd="10" destOrd="0" presId="urn:microsoft.com/office/officeart/2005/8/layout/default"/>
    <dgm:cxn modelId="{ED9DA8B6-11C2-4DB7-83AC-02E1F41F08D3}" type="presParOf" srcId="{EF34CB37-280A-4B56-A30F-25B4E4114936}" destId="{1E0E6E1D-98C1-49DE-8C66-BB623B167AD4}" srcOrd="11" destOrd="0" presId="urn:microsoft.com/office/officeart/2005/8/layout/default"/>
    <dgm:cxn modelId="{D89BC70D-C523-47D5-B78B-00A819567B41}" type="presParOf" srcId="{EF34CB37-280A-4B56-A30F-25B4E4114936}" destId="{DC469BD4-F4CE-4122-BA2C-4A7075D6DAEB}" srcOrd="12" destOrd="0" presId="urn:microsoft.com/office/officeart/2005/8/layout/default"/>
    <dgm:cxn modelId="{C0108279-9A48-475A-9A46-0373DD36FBA5}" type="presParOf" srcId="{EF34CB37-280A-4B56-A30F-25B4E4114936}" destId="{605EA4CC-7988-400E-A922-612CBA517B4F}" srcOrd="13" destOrd="0" presId="urn:microsoft.com/office/officeart/2005/8/layout/default"/>
    <dgm:cxn modelId="{D5A8AE67-53EE-4F74-B02D-254641EF858E}" type="presParOf" srcId="{EF34CB37-280A-4B56-A30F-25B4E4114936}" destId="{3CF0C9BE-30A6-4CD4-8117-9935D344281A}" srcOrd="14" destOrd="0" presId="urn:microsoft.com/office/officeart/2005/8/layout/default"/>
    <dgm:cxn modelId="{5754CC04-4B75-42A3-AC00-4FE36252519E}" type="presParOf" srcId="{EF34CB37-280A-4B56-A30F-25B4E4114936}" destId="{424C42B8-923B-4AB9-B499-97390AA5907D}" srcOrd="15" destOrd="0" presId="urn:microsoft.com/office/officeart/2005/8/layout/default"/>
    <dgm:cxn modelId="{ACA74464-5627-42C4-9DE7-D1F0D828CA83}" type="presParOf" srcId="{EF34CB37-280A-4B56-A30F-25B4E4114936}" destId="{3844DA1D-F4BC-4439-AFC3-CEFD99CDC19A}" srcOrd="16" destOrd="0" presId="urn:microsoft.com/office/officeart/2005/8/layout/default"/>
    <dgm:cxn modelId="{3B18FBB7-C34A-485B-8EF8-C799ED3CCD3F}" type="presParOf" srcId="{EF34CB37-280A-4B56-A30F-25B4E4114936}" destId="{4844167A-CE9D-467C-86B5-4FCAC1DB349A}" srcOrd="17" destOrd="0" presId="urn:microsoft.com/office/officeart/2005/8/layout/default"/>
    <dgm:cxn modelId="{B500B28E-EE50-473F-899B-531B2C954285}" type="presParOf" srcId="{EF34CB37-280A-4B56-A30F-25B4E4114936}" destId="{6D605D26-53A7-49B6-BFF3-695EE5948ED8}" srcOrd="18" destOrd="0" presId="urn:microsoft.com/office/officeart/2005/8/layout/default"/>
    <dgm:cxn modelId="{9C18E662-CD53-4479-9F14-E7CA4360251B}" type="presParOf" srcId="{EF34CB37-280A-4B56-A30F-25B4E4114936}" destId="{13E408D6-0264-4DCA-A1C9-04E9444DEB9B}" srcOrd="19" destOrd="0" presId="urn:microsoft.com/office/officeart/2005/8/layout/default"/>
    <dgm:cxn modelId="{D453509A-7F15-403F-9A75-7FF24A01AFFA}" type="presParOf" srcId="{EF34CB37-280A-4B56-A30F-25B4E4114936}" destId="{97B359D1-23DD-4C16-8648-1AE439344FC9}" srcOrd="20" destOrd="0" presId="urn:microsoft.com/office/officeart/2005/8/layout/default"/>
    <dgm:cxn modelId="{B14A6211-4F62-4BA7-BDC4-C19C6E69C427}" type="presParOf" srcId="{EF34CB37-280A-4B56-A30F-25B4E4114936}" destId="{77014CB7-6154-49AE-90D9-0462D42A085B}" srcOrd="21" destOrd="0" presId="urn:microsoft.com/office/officeart/2005/8/layout/default"/>
    <dgm:cxn modelId="{8FC89048-7021-47E6-85D7-7B549B9DAAC7}" type="presParOf" srcId="{EF34CB37-280A-4B56-A30F-25B4E4114936}" destId="{CD671EFC-F6FF-4915-99AB-A80FAA8E59E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B6BC2-90DD-4FF1-B1ED-7F34EE90C89B}">
      <dsp:nvSpPr>
        <dsp:cNvPr id="0" name=""/>
        <dsp:cNvSpPr/>
      </dsp:nvSpPr>
      <dsp:spPr>
        <a:xfrm>
          <a:off x="2595579" y="130516"/>
          <a:ext cx="3893369" cy="13790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ct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 panose="020B0004020202020204" pitchFamily="34" charset="0"/>
              <a:ea typeface="+mn-ea"/>
              <a:cs typeface="+mn-cs"/>
            </a:rPr>
            <a:t>Seguridad  </a:t>
          </a:r>
        </a:p>
      </dsp:txBody>
      <dsp:txXfrm>
        <a:off x="2595579" y="302901"/>
        <a:ext cx="3376214" cy="1034311"/>
      </dsp:txXfrm>
    </dsp:sp>
    <dsp:sp modelId="{448566FF-3B64-4CF3-AC2F-71E8246396CF}">
      <dsp:nvSpPr>
        <dsp:cNvPr id="0" name=""/>
        <dsp:cNvSpPr/>
      </dsp:nvSpPr>
      <dsp:spPr>
        <a:xfrm>
          <a:off x="0" y="0"/>
          <a:ext cx="2595579" cy="13790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7321" y="67321"/>
        <a:ext cx="2460937" cy="1244439"/>
      </dsp:txXfrm>
    </dsp:sp>
    <dsp:sp modelId="{B29E2DB1-E43E-4213-9DB2-B6B0B1BE1A76}">
      <dsp:nvSpPr>
        <dsp:cNvPr id="0" name=""/>
        <dsp:cNvSpPr/>
      </dsp:nvSpPr>
      <dsp:spPr>
        <a:xfrm>
          <a:off x="2595579" y="1516990"/>
          <a:ext cx="3893369" cy="13790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4800" b="1" kern="1200" dirty="0">
              <a:latin typeface="Arial"/>
              <a:ea typeface="+mn-ea"/>
              <a:cs typeface="+mn-cs"/>
            </a:rPr>
            <a:t>Ambiental </a:t>
          </a:r>
          <a:endParaRPr lang="es-MX" sz="4800" kern="1200" dirty="0">
            <a:latin typeface="Arial"/>
            <a:ea typeface="+mn-ea"/>
            <a:cs typeface="+mn-cs"/>
          </a:endParaRPr>
        </a:p>
      </dsp:txBody>
      <dsp:txXfrm>
        <a:off x="2595579" y="1689375"/>
        <a:ext cx="3376214" cy="1034311"/>
      </dsp:txXfrm>
    </dsp:sp>
    <dsp:sp modelId="{4E1AA5C0-915C-4247-BA18-B77623757F2E}">
      <dsp:nvSpPr>
        <dsp:cNvPr id="0" name=""/>
        <dsp:cNvSpPr/>
      </dsp:nvSpPr>
      <dsp:spPr>
        <a:xfrm>
          <a:off x="0" y="1516990"/>
          <a:ext cx="2595579" cy="1379081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7321" y="1584311"/>
        <a:ext cx="2460937" cy="1244439"/>
      </dsp:txXfrm>
    </dsp:sp>
    <dsp:sp modelId="{B7081731-46FE-48AE-9661-5C621FF6276B}">
      <dsp:nvSpPr>
        <dsp:cNvPr id="0" name=""/>
        <dsp:cNvSpPr/>
      </dsp:nvSpPr>
      <dsp:spPr>
        <a:xfrm>
          <a:off x="2595579" y="2961178"/>
          <a:ext cx="3893369" cy="13790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4000" b="1" kern="1200" dirty="0">
              <a:latin typeface="Calibri"/>
              <a:ea typeface="+mn-ea"/>
              <a:cs typeface="+mn-cs"/>
            </a:rPr>
            <a:t>Salud ocupacional </a:t>
          </a:r>
        </a:p>
      </dsp:txBody>
      <dsp:txXfrm>
        <a:off x="2595579" y="3133563"/>
        <a:ext cx="3376214" cy="1034311"/>
      </dsp:txXfrm>
    </dsp:sp>
    <dsp:sp modelId="{FDC20353-1D0C-40B3-A8AD-C9995569F0FD}">
      <dsp:nvSpPr>
        <dsp:cNvPr id="0" name=""/>
        <dsp:cNvSpPr/>
      </dsp:nvSpPr>
      <dsp:spPr>
        <a:xfrm>
          <a:off x="0" y="3033980"/>
          <a:ext cx="2595579" cy="1379081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7321" y="3101301"/>
        <a:ext cx="2460937" cy="1244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AF322-2D5D-40DC-B233-B1BAF69A52B4}">
      <dsp:nvSpPr>
        <dsp:cNvPr id="0" name=""/>
        <dsp:cNvSpPr/>
      </dsp:nvSpPr>
      <dsp:spPr>
        <a:xfrm>
          <a:off x="0" y="238556"/>
          <a:ext cx="5154791" cy="595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0070C0"/>
              </a:solidFill>
              <a:latin typeface="Goudy Old Style" panose="02020502050305020303" pitchFamily="18" charset="0"/>
            </a:rPr>
            <a:t>ENTRENAMIENTOS EN MATERIA DE SEGURIDAD E HIGIENE.</a:t>
          </a:r>
          <a:endParaRPr lang="en-US" sz="2800" kern="1200" dirty="0">
            <a:solidFill>
              <a:srgbClr val="0070C0"/>
            </a:solidFill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Prevención y extinción de incendios.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Formación de brigadas de incendios.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Simulacros de evacuación.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Primeros auxilios.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Trabajos en altura / Estructuras sostén de antenas.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Rescate en altura.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>
              <a:latin typeface="Goudy Old Style" panose="02020502050305020303" pitchFamily="18" charset="0"/>
            </a:rPr>
            <a:t>Uso de equipos de respiración autónomo.</a:t>
          </a:r>
          <a:endParaRPr lang="en-US" sz="1800" b="1" kern="120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Espacios confinados.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Riesgo eléctrico.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Seguridad en equipos de </a:t>
          </a:r>
          <a:r>
            <a:rPr lang="es-ES" sz="1800" b="1" kern="1200" dirty="0" err="1">
              <a:latin typeface="Goudy Old Style" panose="02020502050305020303" pitchFamily="18" charset="0"/>
            </a:rPr>
            <a:t>izaje</a:t>
          </a:r>
          <a:r>
            <a:rPr lang="es-ES" sz="1800" b="1" kern="1200" dirty="0">
              <a:latin typeface="Goudy Old Style" panose="02020502050305020303" pitchFamily="18" charset="0"/>
            </a:rPr>
            <a:t> – </a:t>
          </a:r>
          <a:r>
            <a:rPr lang="es-ES" sz="1800" b="1" kern="1200" dirty="0" err="1">
              <a:latin typeface="Goudy Old Style" panose="02020502050305020303" pitchFamily="18" charset="0"/>
            </a:rPr>
            <a:t>autoelevadores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Prevención de accidentes in itinere – tránsito vial.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Manejo defensivo.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Uso y mantenimiento de EPP.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Medio ambiente laboral.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Procedimientos de trabajo seguro.</a:t>
          </a:r>
          <a:endParaRPr lang="en-US" sz="1800" b="1" kern="1200" dirty="0">
            <a:latin typeface="Goudy Old Style" panose="020205020503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latin typeface="Goudy Old Style" panose="02020502050305020303" pitchFamily="18" charset="0"/>
            </a:rPr>
            <a:t>Riesgos generales y específicos de la actividad.</a:t>
          </a:r>
          <a:endParaRPr lang="en-US" sz="1800" b="1" kern="1200" dirty="0">
            <a:latin typeface="Goudy Old Style" panose="02020502050305020303" pitchFamily="18" charset="0"/>
          </a:endParaRPr>
        </a:p>
      </dsp:txBody>
      <dsp:txXfrm>
        <a:off x="0" y="238556"/>
        <a:ext cx="5154791" cy="5958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30959-D544-441D-B09B-4A6E64730CE8}">
      <dsp:nvSpPr>
        <dsp:cNvPr id="0" name=""/>
        <dsp:cNvSpPr/>
      </dsp:nvSpPr>
      <dsp:spPr>
        <a:xfrm>
          <a:off x="226606" y="1394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Integración y Capacitación de la Comisión de Seguridad e Higiene.</a:t>
          </a:r>
          <a:endParaRPr lang="en-US" sz="1200" kern="1200" dirty="0"/>
        </a:p>
      </dsp:txBody>
      <dsp:txXfrm>
        <a:off x="226606" y="1394"/>
        <a:ext cx="1449760" cy="869856"/>
      </dsp:txXfrm>
    </dsp:sp>
    <dsp:sp modelId="{D2B65C27-BE36-423A-B6FB-3EAF036113BB}">
      <dsp:nvSpPr>
        <dsp:cNvPr id="0" name=""/>
        <dsp:cNvSpPr/>
      </dsp:nvSpPr>
      <dsp:spPr>
        <a:xfrm>
          <a:off x="1821343" y="1394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Recipientes sujetos a presión.</a:t>
          </a:r>
          <a:endParaRPr lang="en-US" sz="1200" kern="1200" dirty="0"/>
        </a:p>
      </dsp:txBody>
      <dsp:txXfrm>
        <a:off x="1821343" y="1394"/>
        <a:ext cx="1449760" cy="869856"/>
      </dsp:txXfrm>
    </dsp:sp>
    <dsp:sp modelId="{3CCA2BA9-BF7C-4675-A527-2405CAFA11B8}">
      <dsp:nvSpPr>
        <dsp:cNvPr id="0" name=""/>
        <dsp:cNvSpPr/>
      </dsp:nvSpPr>
      <dsp:spPr>
        <a:xfrm>
          <a:off x="3416080" y="1394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Diseño de sistemas de administración de seguridad e higiene.</a:t>
          </a:r>
          <a:endParaRPr lang="en-US" sz="1200" kern="1200" dirty="0"/>
        </a:p>
      </dsp:txBody>
      <dsp:txXfrm>
        <a:off x="3416080" y="1394"/>
        <a:ext cx="1449760" cy="869856"/>
      </dsp:txXfrm>
    </dsp:sp>
    <dsp:sp modelId="{4046F427-3D6E-4D08-A6B2-6B3283A47E62}">
      <dsp:nvSpPr>
        <dsp:cNvPr id="0" name=""/>
        <dsp:cNvSpPr/>
      </dsp:nvSpPr>
      <dsp:spPr>
        <a:xfrm>
          <a:off x="5010817" y="1394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Asesoría, tramites y capacitación para el programa de autogestión de seguridad.</a:t>
          </a:r>
          <a:endParaRPr lang="en-US" sz="1200" kern="1200" dirty="0"/>
        </a:p>
      </dsp:txBody>
      <dsp:txXfrm>
        <a:off x="5010817" y="1394"/>
        <a:ext cx="1449760" cy="869856"/>
      </dsp:txXfrm>
    </dsp:sp>
    <dsp:sp modelId="{F1583A3F-26B8-4CDC-A3E4-55B5006B76DB}">
      <dsp:nvSpPr>
        <dsp:cNvPr id="0" name=""/>
        <dsp:cNvSpPr/>
      </dsp:nvSpPr>
      <dsp:spPr>
        <a:xfrm>
          <a:off x="226606" y="1016226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Integración, capacitación y entrenamiento para brigada de emergencia.</a:t>
          </a:r>
          <a:endParaRPr lang="en-US" sz="1200" kern="1200" dirty="0"/>
        </a:p>
      </dsp:txBody>
      <dsp:txXfrm>
        <a:off x="226606" y="1016226"/>
        <a:ext cx="1449760" cy="869856"/>
      </dsp:txXfrm>
    </dsp:sp>
    <dsp:sp modelId="{2964BD64-69F2-48EC-A7CE-FDFD9283BDF6}">
      <dsp:nvSpPr>
        <dsp:cNvPr id="0" name=""/>
        <dsp:cNvSpPr/>
      </dsp:nvSpPr>
      <dsp:spPr>
        <a:xfrm>
          <a:off x="1821343" y="1016226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Investigación de accidentes </a:t>
          </a:r>
          <a:endParaRPr lang="en-US" sz="1200" kern="1200"/>
        </a:p>
      </dsp:txBody>
      <dsp:txXfrm>
        <a:off x="1821343" y="1016226"/>
        <a:ext cx="1449760" cy="869856"/>
      </dsp:txXfrm>
    </dsp:sp>
    <dsp:sp modelId="{0718E4E0-3BF5-4377-B295-328D52A137AA}">
      <dsp:nvSpPr>
        <dsp:cNvPr id="0" name=""/>
        <dsp:cNvSpPr/>
      </dsp:nvSpPr>
      <dsp:spPr>
        <a:xfrm>
          <a:off x="3416080" y="1016226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operación segura de calderas.</a:t>
          </a:r>
          <a:endParaRPr lang="en-US" sz="1200" kern="1200"/>
        </a:p>
      </dsp:txBody>
      <dsp:txXfrm>
        <a:off x="3416080" y="1016226"/>
        <a:ext cx="1449760" cy="869856"/>
      </dsp:txXfrm>
    </dsp:sp>
    <dsp:sp modelId="{77B9491A-0097-407D-A887-D49DCA2A29E2}">
      <dsp:nvSpPr>
        <dsp:cNvPr id="0" name=""/>
        <dsp:cNvSpPr/>
      </dsp:nvSpPr>
      <dsp:spPr>
        <a:xfrm>
          <a:off x="5010817" y="1016226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operación segura de grúas viajeras.</a:t>
          </a:r>
          <a:endParaRPr lang="en-US" sz="1200" kern="1200" dirty="0"/>
        </a:p>
      </dsp:txBody>
      <dsp:txXfrm>
        <a:off x="5010817" y="1016226"/>
        <a:ext cx="1449760" cy="869856"/>
      </dsp:txXfrm>
    </dsp:sp>
    <dsp:sp modelId="{EB215C41-6437-4D59-A79A-9C794F231979}">
      <dsp:nvSpPr>
        <dsp:cNvPr id="0" name=""/>
        <dsp:cNvSpPr/>
      </dsp:nvSpPr>
      <dsp:spPr>
        <a:xfrm>
          <a:off x="226606" y="2031059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Seguridad en instalaciones eléctricas.</a:t>
          </a:r>
          <a:endParaRPr lang="en-US" sz="1200" kern="1200" dirty="0"/>
        </a:p>
      </dsp:txBody>
      <dsp:txXfrm>
        <a:off x="226606" y="2031059"/>
        <a:ext cx="1449760" cy="869856"/>
      </dsp:txXfrm>
    </dsp:sp>
    <dsp:sp modelId="{D0720EA7-0CB5-4660-8A92-6D83532BE614}">
      <dsp:nvSpPr>
        <dsp:cNvPr id="0" name=""/>
        <dsp:cNvSpPr/>
      </dsp:nvSpPr>
      <dsp:spPr>
        <a:xfrm>
          <a:off x="1821343" y="2031059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Trabajo y rescate en espacios confinados.</a:t>
          </a:r>
          <a:endParaRPr lang="en-US" sz="1200" kern="1200"/>
        </a:p>
      </dsp:txBody>
      <dsp:txXfrm>
        <a:off x="1821343" y="2031059"/>
        <a:ext cx="1449760" cy="869856"/>
      </dsp:txXfrm>
    </dsp:sp>
    <dsp:sp modelId="{67420FF4-2ECA-41D8-8F37-B5AB40D572C8}">
      <dsp:nvSpPr>
        <dsp:cNvPr id="0" name=""/>
        <dsp:cNvSpPr/>
      </dsp:nvSpPr>
      <dsp:spPr>
        <a:xfrm>
          <a:off x="3416080" y="2031059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Seguridad  en trabajos de corte y soldadura.</a:t>
          </a:r>
          <a:endParaRPr lang="en-US" sz="1200" kern="1200" dirty="0"/>
        </a:p>
      </dsp:txBody>
      <dsp:txXfrm>
        <a:off x="3416080" y="2031059"/>
        <a:ext cx="1449760" cy="869856"/>
      </dsp:txXfrm>
    </dsp:sp>
    <dsp:sp modelId="{C741C736-8C66-46AE-BCF0-AC2ADAD26DEF}">
      <dsp:nvSpPr>
        <dsp:cNvPr id="0" name=""/>
        <dsp:cNvSpPr/>
      </dsp:nvSpPr>
      <dsp:spPr>
        <a:xfrm>
          <a:off x="5010817" y="2031059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Bloqueo y etiquetado de energías.</a:t>
          </a:r>
          <a:endParaRPr lang="en-US" sz="1200" kern="1200"/>
        </a:p>
      </dsp:txBody>
      <dsp:txXfrm>
        <a:off x="5010817" y="2031059"/>
        <a:ext cx="1449760" cy="869856"/>
      </dsp:txXfrm>
    </dsp:sp>
    <dsp:sp modelId="{35F4E391-2C11-46CB-B795-F4EDC91CCA8E}">
      <dsp:nvSpPr>
        <dsp:cNvPr id="0" name=""/>
        <dsp:cNvSpPr/>
      </dsp:nvSpPr>
      <dsp:spPr>
        <a:xfrm>
          <a:off x="226606" y="3045892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Cursos de formación de brigadas.</a:t>
          </a:r>
          <a:endParaRPr lang="en-US" sz="1200" kern="1200" dirty="0"/>
        </a:p>
      </dsp:txBody>
      <dsp:txXfrm>
        <a:off x="226606" y="3045892"/>
        <a:ext cx="1449760" cy="869856"/>
      </dsp:txXfrm>
    </dsp:sp>
    <dsp:sp modelId="{75F793D3-57E4-460C-B2E5-E9E36714FAE6}">
      <dsp:nvSpPr>
        <dsp:cNvPr id="0" name=""/>
        <dsp:cNvSpPr/>
      </dsp:nvSpPr>
      <dsp:spPr>
        <a:xfrm>
          <a:off x="1821343" y="3045892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Legislación ambiental.</a:t>
          </a:r>
          <a:endParaRPr lang="en-US" sz="1200" kern="1200"/>
        </a:p>
      </dsp:txBody>
      <dsp:txXfrm>
        <a:off x="1821343" y="3045892"/>
        <a:ext cx="1449760" cy="869856"/>
      </dsp:txXfrm>
    </dsp:sp>
    <dsp:sp modelId="{5C559D0A-9B85-4B2F-AA24-2CA8D9CC75B5}">
      <dsp:nvSpPr>
        <dsp:cNvPr id="0" name=""/>
        <dsp:cNvSpPr/>
      </dsp:nvSpPr>
      <dsp:spPr>
        <a:xfrm>
          <a:off x="3416080" y="3045892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Sustancias químicas peligrosas.</a:t>
          </a:r>
          <a:endParaRPr lang="en-US" sz="1200" kern="1200"/>
        </a:p>
      </dsp:txBody>
      <dsp:txXfrm>
        <a:off x="3416080" y="3045892"/>
        <a:ext cx="1449760" cy="869856"/>
      </dsp:txXfrm>
    </dsp:sp>
    <dsp:sp modelId="{52D376B1-D3B6-47A0-97CB-7A823ED0FDCD}">
      <dsp:nvSpPr>
        <dsp:cNvPr id="0" name=""/>
        <dsp:cNvSpPr/>
      </dsp:nvSpPr>
      <dsp:spPr>
        <a:xfrm>
          <a:off x="5010817" y="3045892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Comunicación de riesgos.</a:t>
          </a:r>
          <a:endParaRPr lang="en-US" sz="1200" kern="1200"/>
        </a:p>
      </dsp:txBody>
      <dsp:txXfrm>
        <a:off x="5010817" y="3045892"/>
        <a:ext cx="1449760" cy="869856"/>
      </dsp:txXfrm>
    </dsp:sp>
    <dsp:sp modelId="{10E19465-0512-433F-A893-1D3D99FB035E}">
      <dsp:nvSpPr>
        <dsp:cNvPr id="0" name=""/>
        <dsp:cNvSpPr/>
      </dsp:nvSpPr>
      <dsp:spPr>
        <a:xfrm>
          <a:off x="226606" y="4060724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Prevención y control de fugas y derrames de sustancias peligrosas.</a:t>
          </a:r>
          <a:endParaRPr lang="en-US" sz="1200" kern="1200" dirty="0"/>
        </a:p>
      </dsp:txBody>
      <dsp:txXfrm>
        <a:off x="226606" y="4060724"/>
        <a:ext cx="1449760" cy="869856"/>
      </dsp:txXfrm>
    </dsp:sp>
    <dsp:sp modelId="{47B55317-F326-4453-BFE7-44F0448D433B}">
      <dsp:nvSpPr>
        <dsp:cNvPr id="0" name=""/>
        <dsp:cNvSpPr/>
      </dsp:nvSpPr>
      <dsp:spPr>
        <a:xfrm>
          <a:off x="1821343" y="4060724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Transporte de sustancias químicas peligrosas.</a:t>
          </a:r>
          <a:endParaRPr lang="en-US" sz="1200" kern="1200" dirty="0"/>
        </a:p>
      </dsp:txBody>
      <dsp:txXfrm>
        <a:off x="1821343" y="4060724"/>
        <a:ext cx="1449760" cy="869856"/>
      </dsp:txXfrm>
    </dsp:sp>
    <dsp:sp modelId="{0199D508-252D-4CCD-BA49-7543CD471E34}">
      <dsp:nvSpPr>
        <dsp:cNvPr id="0" name=""/>
        <dsp:cNvSpPr/>
      </dsp:nvSpPr>
      <dsp:spPr>
        <a:xfrm>
          <a:off x="3416080" y="4060724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Comando de incidentes.</a:t>
          </a:r>
          <a:endParaRPr lang="en-US" sz="1200" kern="1200"/>
        </a:p>
      </dsp:txBody>
      <dsp:txXfrm>
        <a:off x="3416080" y="4060724"/>
        <a:ext cx="1449760" cy="869856"/>
      </dsp:txXfrm>
    </dsp:sp>
    <dsp:sp modelId="{357600D5-AE57-4768-A80E-D23D34CA2E12}">
      <dsp:nvSpPr>
        <dsp:cNvPr id="0" name=""/>
        <dsp:cNvSpPr/>
      </dsp:nvSpPr>
      <dsp:spPr>
        <a:xfrm>
          <a:off x="5010817" y="4060724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Prevención y control de incendios, teorías del fuego.</a:t>
          </a:r>
          <a:endParaRPr lang="en-US" sz="1200" kern="1200" dirty="0"/>
        </a:p>
      </dsp:txBody>
      <dsp:txXfrm>
        <a:off x="5010817" y="4060724"/>
        <a:ext cx="1449760" cy="869856"/>
      </dsp:txXfrm>
    </dsp:sp>
    <dsp:sp modelId="{BD3260FB-502C-4232-832B-A4382950127F}">
      <dsp:nvSpPr>
        <dsp:cNvPr id="0" name=""/>
        <dsp:cNvSpPr/>
      </dsp:nvSpPr>
      <dsp:spPr>
        <a:xfrm>
          <a:off x="2618712" y="5075557"/>
          <a:ext cx="1449760" cy="86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Control del grupo durante la emergencia.</a:t>
          </a:r>
          <a:br>
            <a:rPr lang="es-ES" sz="1200" kern="1200" dirty="0"/>
          </a:br>
          <a:r>
            <a:rPr lang="es-ES" sz="1200" kern="1200" dirty="0"/>
            <a:t> </a:t>
          </a:r>
          <a:endParaRPr lang="en-US" sz="1200" kern="1200" dirty="0"/>
        </a:p>
      </dsp:txBody>
      <dsp:txXfrm>
        <a:off x="2618712" y="5075557"/>
        <a:ext cx="1449760" cy="869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ADEDF-BAC3-4C6A-A269-9E953DF92682}">
      <dsp:nvSpPr>
        <dsp:cNvPr id="0" name=""/>
        <dsp:cNvSpPr/>
      </dsp:nvSpPr>
      <dsp:spPr>
        <a:xfrm>
          <a:off x="909042" y="1190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Laboratorio de fuego, uso de extintores.</a:t>
          </a:r>
          <a:endParaRPr lang="en-US" sz="1400" kern="1200"/>
        </a:p>
      </dsp:txBody>
      <dsp:txXfrm>
        <a:off x="909042" y="1190"/>
        <a:ext cx="1845468" cy="1107281"/>
      </dsp:txXfrm>
    </dsp:sp>
    <dsp:sp modelId="{1AFC18E5-D49C-41F5-850A-258E9B92A648}">
      <dsp:nvSpPr>
        <dsp:cNvPr id="0" name=""/>
        <dsp:cNvSpPr/>
      </dsp:nvSpPr>
      <dsp:spPr>
        <a:xfrm>
          <a:off x="2939057" y="1190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Capacitación para elaborar plan familiar de protección civil.</a:t>
          </a:r>
          <a:endParaRPr lang="en-US" sz="1400" kern="1200"/>
        </a:p>
      </dsp:txBody>
      <dsp:txXfrm>
        <a:off x="2939057" y="1190"/>
        <a:ext cx="1845468" cy="1107281"/>
      </dsp:txXfrm>
    </dsp:sp>
    <dsp:sp modelId="{3852BE05-CE02-4C09-A9A7-9EB0EF913C56}">
      <dsp:nvSpPr>
        <dsp:cNvPr id="0" name=""/>
        <dsp:cNvSpPr/>
      </dsp:nvSpPr>
      <dsp:spPr>
        <a:xfrm>
          <a:off x="4969073" y="1190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Primeros auxilios.</a:t>
          </a:r>
          <a:endParaRPr lang="en-US" sz="1400" kern="1200"/>
        </a:p>
      </dsp:txBody>
      <dsp:txXfrm>
        <a:off x="4969073" y="1190"/>
        <a:ext cx="1845468" cy="1107281"/>
      </dsp:txXfrm>
    </dsp:sp>
    <dsp:sp modelId="{452875DC-0E38-4BC3-B71A-A0D09B527915}">
      <dsp:nvSpPr>
        <dsp:cNvPr id="0" name=""/>
        <dsp:cNvSpPr/>
      </dsp:nvSpPr>
      <dsp:spPr>
        <a:xfrm>
          <a:off x="6999089" y="1190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Practicas de brigada a fuego vivo(en campo).</a:t>
          </a:r>
          <a:endParaRPr lang="en-US" sz="1400" kern="1200"/>
        </a:p>
      </dsp:txBody>
      <dsp:txXfrm>
        <a:off x="6999089" y="1190"/>
        <a:ext cx="1845468" cy="1107281"/>
      </dsp:txXfrm>
    </dsp:sp>
    <dsp:sp modelId="{AAF654A8-7315-495A-B90E-9A1E5FC32CA1}">
      <dsp:nvSpPr>
        <dsp:cNvPr id="0" name=""/>
        <dsp:cNvSpPr/>
      </dsp:nvSpPr>
      <dsp:spPr>
        <a:xfrm>
          <a:off x="909042" y="1293018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Rescate vertical.</a:t>
          </a:r>
          <a:endParaRPr lang="en-US" sz="1400" kern="1200"/>
        </a:p>
      </dsp:txBody>
      <dsp:txXfrm>
        <a:off x="909042" y="1293018"/>
        <a:ext cx="1845468" cy="1107281"/>
      </dsp:txXfrm>
    </dsp:sp>
    <dsp:sp modelId="{67B2C7A3-4EF8-4124-9C94-3F94EF4BD98A}">
      <dsp:nvSpPr>
        <dsp:cNvPr id="0" name=""/>
        <dsp:cNvSpPr/>
      </dsp:nvSpPr>
      <dsp:spPr>
        <a:xfrm>
          <a:off x="2939057" y="1293018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Búsqueda y rescate en estructuras colapsados.</a:t>
          </a:r>
          <a:endParaRPr lang="en-US" sz="1400" kern="1200"/>
        </a:p>
      </dsp:txBody>
      <dsp:txXfrm>
        <a:off x="2939057" y="1293018"/>
        <a:ext cx="1845468" cy="1107281"/>
      </dsp:txXfrm>
    </dsp:sp>
    <dsp:sp modelId="{DC469BD4-F4CE-4122-BA2C-4A7075D6DAEB}">
      <dsp:nvSpPr>
        <dsp:cNvPr id="0" name=""/>
        <dsp:cNvSpPr/>
      </dsp:nvSpPr>
      <dsp:spPr>
        <a:xfrm>
          <a:off x="4969073" y="1293018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Taller de tratamiento de aguas residuales.</a:t>
          </a:r>
          <a:endParaRPr lang="en-US" sz="1400" kern="1200"/>
        </a:p>
      </dsp:txBody>
      <dsp:txXfrm>
        <a:off x="4969073" y="1293018"/>
        <a:ext cx="1845468" cy="1107281"/>
      </dsp:txXfrm>
    </dsp:sp>
    <dsp:sp modelId="{3CF0C9BE-30A6-4CD4-8117-9935D344281A}">
      <dsp:nvSpPr>
        <dsp:cNvPr id="0" name=""/>
        <dsp:cNvSpPr/>
      </dsp:nvSpPr>
      <dsp:spPr>
        <a:xfrm>
          <a:off x="6999089" y="1293018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Taller de APPCC (análisis de peligros y puntos críticos de control o HACCP por sus siglas en ingles).</a:t>
          </a:r>
          <a:endParaRPr lang="en-US" sz="1400" kern="1200"/>
        </a:p>
      </dsp:txBody>
      <dsp:txXfrm>
        <a:off x="6999089" y="1293018"/>
        <a:ext cx="1845468" cy="1107281"/>
      </dsp:txXfrm>
    </dsp:sp>
    <dsp:sp modelId="{3844DA1D-F4BC-4439-AFC3-CEFD99CDC19A}">
      <dsp:nvSpPr>
        <dsp:cNvPr id="0" name=""/>
        <dsp:cNvSpPr/>
      </dsp:nvSpPr>
      <dsp:spPr>
        <a:xfrm>
          <a:off x="909042" y="2584847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Metodología de 3R Reducir-Reciclar-Reutilizar.</a:t>
          </a:r>
          <a:endParaRPr lang="en-US" sz="1400" kern="1200"/>
        </a:p>
      </dsp:txBody>
      <dsp:txXfrm>
        <a:off x="909042" y="2584847"/>
        <a:ext cx="1845468" cy="1107281"/>
      </dsp:txXfrm>
    </dsp:sp>
    <dsp:sp modelId="{6D605D26-53A7-49B6-BFF3-695EE5948ED8}">
      <dsp:nvSpPr>
        <dsp:cNvPr id="0" name=""/>
        <dsp:cNvSpPr/>
      </dsp:nvSpPr>
      <dsp:spPr>
        <a:xfrm>
          <a:off x="2939057" y="2584847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Elaboración de PPA(programa de prevención de accidentes)</a:t>
          </a:r>
          <a:endParaRPr lang="en-US" sz="1400" kern="1200"/>
        </a:p>
      </dsp:txBody>
      <dsp:txXfrm>
        <a:off x="2939057" y="2584847"/>
        <a:ext cx="1845468" cy="1107281"/>
      </dsp:txXfrm>
    </dsp:sp>
    <dsp:sp modelId="{97B359D1-23DD-4C16-8648-1AE439344FC9}">
      <dsp:nvSpPr>
        <dsp:cNvPr id="0" name=""/>
        <dsp:cNvSpPr/>
      </dsp:nvSpPr>
      <dsp:spPr>
        <a:xfrm>
          <a:off x="4969073" y="2584847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Programa de formación por competencias para brigadistas.</a:t>
          </a:r>
          <a:endParaRPr lang="en-US" sz="1400" kern="1200" dirty="0"/>
        </a:p>
      </dsp:txBody>
      <dsp:txXfrm>
        <a:off x="4969073" y="2584847"/>
        <a:ext cx="1845468" cy="1107281"/>
      </dsp:txXfrm>
    </dsp:sp>
    <dsp:sp modelId="{CD671EFC-F6FF-4915-99AB-A80FAA8E59EC}">
      <dsp:nvSpPr>
        <dsp:cNvPr id="0" name=""/>
        <dsp:cNvSpPr/>
      </dsp:nvSpPr>
      <dsp:spPr>
        <a:xfrm>
          <a:off x="6999089" y="2584847"/>
          <a:ext cx="1845468" cy="110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Capacitación para lideres de seguridad. </a:t>
          </a:r>
          <a:endParaRPr lang="en-US" sz="1400" kern="1200"/>
        </a:p>
      </dsp:txBody>
      <dsp:txXfrm>
        <a:off x="6999089" y="2584847"/>
        <a:ext cx="1845468" cy="1107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BD35DC-F91E-4758-999D-1F4EF31904BB}" type="datetime1">
              <a:rPr lang="es-ES" smtClean="0"/>
              <a:t>02/02/2025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8D6F3A8-A6B7-4372-A8EC-CA5392EF3C21}" type="datetime1">
              <a:rPr lang="es-ES" smtClean="0"/>
              <a:t>30/01/2025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/>
              <a:t>Haga clic para modificar los estilos de texto del patrón</a:t>
            </a:r>
            <a:endParaRPr lang="en-US"/>
          </a:p>
          <a:p>
            <a:pPr lvl="1" rtl="0"/>
            <a:r>
              <a:rPr lang="es-mx"/>
              <a:t>Segundo nivel</a:t>
            </a:r>
          </a:p>
          <a:p>
            <a:pPr lvl="2" rtl="0"/>
            <a:r>
              <a:rPr lang="es-mx"/>
              <a:t>Tercer nivel</a:t>
            </a:r>
          </a:p>
          <a:p>
            <a:pPr lvl="3" rtl="0"/>
            <a:r>
              <a:rPr lang="es-mx"/>
              <a:t>Cuarto nivel</a:t>
            </a:r>
          </a:p>
          <a:p>
            <a:pPr lvl="4" rtl="0"/>
            <a:r>
              <a:rPr lang="es-mx"/>
              <a:t>Quinto nivel</a:t>
            </a:r>
            <a:endParaRPr lang="en-U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FE797E-88C9-4ADF-B0ED-80CFC693CCAE}" type="datetime1">
              <a:rPr lang="es-ES" smtClean="0"/>
              <a:t>30/01/2025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9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8F16B-DC96-4DE1-BA05-AF9F7F3B7E41}" type="datetime1">
              <a:rPr lang="es-ES" smtClean="0"/>
              <a:t>30/01/2025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966D98-24D2-4B4E-ABF3-9766738138C4}" type="datetime1">
              <a:rPr lang="es-ES" smtClean="0"/>
              <a:t>30/01/2025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6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7CCE1-A80D-47AF-8EBE-0497EB63AEAD}" type="datetime1">
              <a:rPr lang="es-ES" smtClean="0"/>
              <a:t>30/01/2025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7404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1462A5-3C74-48DA-A490-A80907B9A5E4}" type="datetime1">
              <a:rPr lang="es-ES" smtClean="0"/>
              <a:t>30/01/2025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2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B4C199-609D-44F2-84EE-09F3D762B99B}" type="datetime1">
              <a:rPr lang="es-ES" smtClean="0"/>
              <a:t>30/01/2025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4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B805E4-8009-4D9D-BF50-0BA092BC9DEB}" type="datetime1">
              <a:rPr lang="es-ES" smtClean="0"/>
              <a:t>30/01/2025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47AFE6-0513-4645-A134-96695AD27AC1}" type="datetime1">
              <a:rPr lang="es-ES" smtClean="0"/>
              <a:t>30/01/2025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0A98B0-F1E9-4E44-80B5-783615534FF8}" type="datetime1">
              <a:rPr lang="es-ES" smtClean="0"/>
              <a:t>30/01/2025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2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16AD3D-9318-4CEE-9305-31BEEF90ADB8}" type="datetime1">
              <a:rPr lang="es-ES" smtClean="0"/>
              <a:t>30/01/2025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7CCE1-A80D-47AF-8EBE-0497EB63AEAD}" type="datetime1">
              <a:rPr lang="es-ES" smtClean="0"/>
              <a:t>30/01/2025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4119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137CCE1-A80D-47AF-8EBE-0497EB63AEAD}" type="datetime1">
              <a:rPr lang="es-ES" smtClean="0"/>
              <a:t>30/01/2025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rimer plano de un logotipo&#10;&#10;Descripción generada automá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C798D28-057C-AEF2-3D74-53A4CEDF76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4621" y="1944276"/>
            <a:ext cx="7459816" cy="2969447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73E4BA0-46F4-170B-1C3C-CA79991E5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8" y="6329931"/>
            <a:ext cx="2511770" cy="4145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E69B211-BC8E-BBFD-CB3C-30407E0A63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323"/>
          <a:stretch/>
        </p:blipFill>
        <p:spPr>
          <a:xfrm>
            <a:off x="272415" y="386080"/>
            <a:ext cx="4797425" cy="5797550"/>
          </a:xfrm>
          <a:prstGeom prst="rect">
            <a:avLst/>
          </a:prstGeom>
        </p:spPr>
      </p:pic>
      <p:graphicFrame>
        <p:nvGraphicFramePr>
          <p:cNvPr id="18" name="CuadroTexto 11">
            <a:extLst>
              <a:ext uri="{FF2B5EF4-FFF2-40B4-BE49-F238E27FC236}">
                <a16:creationId xmlns:a16="http://schemas.microsoft.com/office/drawing/2014/main" id="{8B6AD347-7EF7-3CFE-308C-D99135A73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573975"/>
              </p:ext>
            </p:extLst>
          </p:nvPr>
        </p:nvGraphicFramePr>
        <p:xfrm>
          <a:off x="5232399" y="504792"/>
          <a:ext cx="6687185" cy="594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448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5B27E1E-964A-6741-022B-FA09A4E49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45" r="26832" b="1"/>
          <a:stretch/>
        </p:blipFill>
        <p:spPr>
          <a:xfrm>
            <a:off x="3399077" y="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uadroTexto 5">
            <a:extLst>
              <a:ext uri="{FF2B5EF4-FFF2-40B4-BE49-F238E27FC236}">
                <a16:creationId xmlns:a16="http://schemas.microsoft.com/office/drawing/2014/main" id="{EB53711F-E578-5F75-B846-3E3A70F9A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820006"/>
              </p:ext>
            </p:extLst>
          </p:nvPr>
        </p:nvGraphicFramePr>
        <p:xfrm>
          <a:off x="-670560" y="1386274"/>
          <a:ext cx="97536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E31F850-DFD6-2A1C-3B55-226A608A51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38" y="6329931"/>
            <a:ext cx="251177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984F53-F55D-2969-8CE1-DE446C8D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9" y="1892832"/>
            <a:ext cx="5872712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CONTACTANOS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rgbClr val="FFFFFF"/>
                </a:solidFill>
              </a:rPr>
              <a:t>C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orreo: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ciestra2025ehs@</a:t>
            </a:r>
            <a:r>
              <a:rPr lang="en-US" sz="1800" dirty="0">
                <a:solidFill>
                  <a:srgbClr val="FFFFFF"/>
                </a:solidFill>
              </a:rPr>
              <a:t>gmail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.com 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cel: 646 191-41-70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cel: 646 532-21-58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cel:  </a:t>
            </a:r>
            <a:r>
              <a:rPr lang="en-US" sz="1800" dirty="0">
                <a:solidFill>
                  <a:srgbClr val="FFFFFF"/>
                </a:solidFill>
              </a:rPr>
              <a:t>646 386-52-38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38B4C2-E6C7-9E9F-CBF7-D9E4E7F5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6413" y="845422"/>
            <a:ext cx="8464201" cy="448602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3651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posición de imagen 6">
            <a:extLst>
              <a:ext uri="{FF2B5EF4-FFF2-40B4-BE49-F238E27FC236}">
                <a16:creationId xmlns:a16="http://schemas.microsoft.com/office/drawing/2014/main" id="{CE953636-D37D-0235-155C-DDA794C013A5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64065557"/>
              </p:ext>
            </p:extLst>
          </p:nvPr>
        </p:nvGraphicFramePr>
        <p:xfrm>
          <a:off x="49763" y="1347348"/>
          <a:ext cx="6488949" cy="441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923DC5-AED0-5EE3-0C7C-4FDF47D4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63" y="6500572"/>
            <a:ext cx="4700147" cy="294847"/>
          </a:xfrm>
        </p:spPr>
        <p:txBody>
          <a:bodyPr/>
          <a:lstStyle/>
          <a:p>
            <a:pPr rtl="0"/>
            <a:r>
              <a:rPr lang="en-US" dirty="0"/>
              <a:t>Consultoria integral </a:t>
            </a:r>
            <a:r>
              <a:rPr lang="en-US" dirty="0" err="1"/>
              <a:t>estrategica</a:t>
            </a:r>
            <a:r>
              <a:rPr lang="en-US" dirty="0"/>
              <a:t> </a:t>
            </a:r>
          </a:p>
          <a:p>
            <a:pPr rtl="0"/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8F3CF6-4186-F0BE-1808-C851943E9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8712" y="1434581"/>
            <a:ext cx="4210869" cy="990686"/>
          </a:xfrm>
          <a:prstGeom prst="rect">
            <a:avLst/>
          </a:prstGeom>
        </p:spPr>
      </p:pic>
      <p:sp>
        <p:nvSpPr>
          <p:cNvPr id="9" name="Cuadro de texto 5">
            <a:extLst>
              <a:ext uri="{FF2B5EF4-FFF2-40B4-BE49-F238E27FC236}">
                <a16:creationId xmlns:a16="http://schemas.microsoft.com/office/drawing/2014/main" id="{1DAA88C4-C3E2-A73E-D07A-D489E6F8BBB6}"/>
              </a:ext>
            </a:extLst>
          </p:cNvPr>
          <p:cNvSpPr txBox="1"/>
          <p:nvPr/>
        </p:nvSpPr>
        <p:spPr>
          <a:xfrm>
            <a:off x="6538712" y="2947755"/>
            <a:ext cx="4244975" cy="489585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>
                <a:ln>
                  <a:noFill/>
                </a:ln>
                <a:solidFill>
                  <a:srgbClr val="0F0D29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Servicios en materia ambiental </a:t>
            </a:r>
            <a:endParaRPr kumimoji="0" lang="es-MX" sz="1400" b="1" i="0" u="none" strike="noStrike" kern="0" cap="none" spc="0" normalizeH="0" baseline="0" noProof="0">
              <a:ln>
                <a:noFill/>
              </a:ln>
              <a:solidFill>
                <a:srgbClr val="082A75"/>
              </a:solidFill>
              <a:effectLst/>
              <a:uLnTx/>
              <a:uFillTx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2E32FA-001C-1719-F145-8083BD012D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712" y="4312212"/>
            <a:ext cx="4432935" cy="685859"/>
          </a:xfrm>
          <a:prstGeom prst="rect">
            <a:avLst/>
          </a:prstGeom>
        </p:spPr>
      </p:pic>
      <p:sp>
        <p:nvSpPr>
          <p:cNvPr id="11" name="Cuadro de texto 7">
            <a:extLst>
              <a:ext uri="{FF2B5EF4-FFF2-40B4-BE49-F238E27FC236}">
                <a16:creationId xmlns:a16="http://schemas.microsoft.com/office/drawing/2014/main" id="{741F838A-ED6B-CCFD-FAE5-BCB89B4DBC3E}"/>
              </a:ext>
            </a:extLst>
          </p:cNvPr>
          <p:cNvSpPr txBox="1"/>
          <p:nvPr/>
        </p:nvSpPr>
        <p:spPr>
          <a:xfrm>
            <a:off x="6675121" y="5586172"/>
            <a:ext cx="539496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s-ES" sz="1600" b="1" dirty="0">
                <a:solidFill>
                  <a:srgbClr val="0F0D2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Cursos de Capacitación:</a:t>
            </a:r>
            <a:endParaRPr lang="es-MX" sz="1400" b="1" dirty="0">
              <a:solidFill>
                <a:srgbClr val="082A75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ES" sz="1600" b="1" dirty="0">
                <a:solidFill>
                  <a:srgbClr val="0F0D2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600" b="0" dirty="0">
                <a:solidFill>
                  <a:srgbClr val="0F0D2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servicios de capacitación y entrenamiento.</a:t>
            </a:r>
            <a:endParaRPr lang="es-MX" sz="1400" b="1" dirty="0">
              <a:solidFill>
                <a:srgbClr val="082A75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ES" sz="1600" b="0" dirty="0">
                <a:solidFill>
                  <a:srgbClr val="0F0D2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Instructores certificados </a:t>
            </a:r>
            <a:endParaRPr lang="es-MX" sz="1400" b="1" dirty="0">
              <a:solidFill>
                <a:srgbClr val="082A75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18BC4BB-136E-0862-CE8E-3BBF3236A85B}"/>
              </a:ext>
            </a:extLst>
          </p:cNvPr>
          <p:cNvSpPr/>
          <p:nvPr/>
        </p:nvSpPr>
        <p:spPr>
          <a:xfrm>
            <a:off x="0" y="-33492"/>
            <a:ext cx="12192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SERVICIOS DE EHS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E5EDED5-8A93-0E40-EC80-998E79C8BA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78571">
            <a:off x="758613" y="1461714"/>
            <a:ext cx="1707028" cy="84132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ED4FD23-BAD0-B198-CABD-A97123C743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80610">
            <a:off x="721796" y="2895125"/>
            <a:ext cx="1767993" cy="877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E34571C-71CA-BEBC-C53D-732F184F8F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59934">
            <a:off x="645588" y="4136937"/>
            <a:ext cx="192040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Marcador de fecha 2">
            <a:extLst>
              <a:ext uri="{FF2B5EF4-FFF2-40B4-BE49-F238E27FC236}">
                <a16:creationId xmlns:a16="http://schemas.microsoft.com/office/drawing/2014/main" id="{1D6E0565-1967-EB09-CEB3-7F6DE299038B}"/>
              </a:ext>
            </a:extLst>
          </p:cNvPr>
          <p:cNvSpPr txBox="1">
            <a:spLocks/>
          </p:cNvSpPr>
          <p:nvPr/>
        </p:nvSpPr>
        <p:spPr>
          <a:xfrm>
            <a:off x="173708" y="6557926"/>
            <a:ext cx="2425961" cy="260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Consultoria integral </a:t>
            </a:r>
            <a:r>
              <a:rPr lang="en-US" dirty="0" err="1">
                <a:solidFill>
                  <a:schemeClr val="bg1"/>
                </a:solidFill>
              </a:rPr>
              <a:t>estrategica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1CF689-513E-6C86-7A51-BCBC9C2F4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2" y="3620483"/>
            <a:ext cx="2715280" cy="25750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C62AFF-6F84-8A84-5E6F-BC6DF8697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230" y="1613"/>
            <a:ext cx="8176770" cy="1637123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ADC4429-A3C7-9285-C966-02B5210E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2" y="1472610"/>
            <a:ext cx="33056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 SEGURIDAD E HIGIENE </a:t>
            </a:r>
            <a:br>
              <a:rPr lang="es-MX" dirty="0"/>
            </a:b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EE9110-C88C-0550-A968-8FCF9C065BE6}"/>
              </a:ext>
            </a:extLst>
          </p:cNvPr>
          <p:cNvSpPr txBox="1"/>
          <p:nvPr/>
        </p:nvSpPr>
        <p:spPr>
          <a:xfrm>
            <a:off x="4243063" y="1739989"/>
            <a:ext cx="784733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oudy Old Style" panose="02020502050305020303" pitchFamily="18" charset="0"/>
              </a:rPr>
              <a:t>•	Desarrollo e implementación de normas y procedimiento de trabajo seguro.</a:t>
            </a:r>
          </a:p>
          <a:p>
            <a:r>
              <a:rPr lang="es-ES" sz="2000" dirty="0">
                <a:latin typeface="Goudy Old Style" panose="02020502050305020303" pitchFamily="18" charset="0"/>
              </a:rPr>
              <a:t>•	Desarrollo de estudios ergonómicos en puestos de trabajo.</a:t>
            </a:r>
          </a:p>
          <a:p>
            <a:r>
              <a:rPr lang="es-ES" sz="2000" dirty="0">
                <a:latin typeface="Goudy Old Style" panose="02020502050305020303" pitchFamily="18" charset="0"/>
              </a:rPr>
              <a:t>•	Procedimientos estratégicos para el control de los contratistas </a:t>
            </a:r>
          </a:p>
          <a:p>
            <a:r>
              <a:rPr lang="es-ES" sz="2000" dirty="0">
                <a:latin typeface="Goudy Old Style" panose="02020502050305020303" pitchFamily="18" charset="0"/>
              </a:rPr>
              <a:t>•	Programas de reducción de accidentes de trabajo y enfermedades profesionales.</a:t>
            </a:r>
          </a:p>
          <a:p>
            <a:r>
              <a:rPr lang="es-ES" sz="2000" dirty="0">
                <a:latin typeface="Goudy Old Style" panose="02020502050305020303" pitchFamily="18" charset="0"/>
              </a:rPr>
              <a:t>•	Investigación de accidentes e incidentes.</a:t>
            </a:r>
          </a:p>
          <a:p>
            <a:r>
              <a:rPr lang="es-ES" sz="2000" dirty="0">
                <a:latin typeface="Goudy Old Style" panose="02020502050305020303" pitchFamily="18" charset="0"/>
              </a:rPr>
              <a:t>•	Protección e instalaciones contra Incendios.</a:t>
            </a:r>
          </a:p>
          <a:p>
            <a:r>
              <a:rPr lang="es-ES" sz="2000" dirty="0">
                <a:latin typeface="Goudy Old Style" panose="02020502050305020303" pitchFamily="18" charset="0"/>
              </a:rPr>
              <a:t>•	Desarrollo de mapas de riesgos para presentación ante ART.</a:t>
            </a:r>
          </a:p>
          <a:p>
            <a:r>
              <a:rPr lang="es-ES" sz="2000" dirty="0">
                <a:latin typeface="Goudy Old Style" panose="02020502050305020303" pitchFamily="18" charset="0"/>
              </a:rPr>
              <a:t>•	Desarrollo de programas de detección de contaminantes ambientales.</a:t>
            </a:r>
          </a:p>
          <a:p>
            <a:r>
              <a:rPr lang="es-ES" sz="2000" dirty="0">
                <a:latin typeface="Goudy Old Style" panose="02020502050305020303" pitchFamily="18" charset="0"/>
              </a:rPr>
              <a:t>•	Desarrollo de Planes de Emergencia, Planos de Evacuación, y Manuales de Autoprotección.</a:t>
            </a:r>
          </a:p>
          <a:p>
            <a:r>
              <a:rPr lang="es-ES" sz="2000" dirty="0">
                <a:latin typeface="Goudy Old Style" panose="02020502050305020303" pitchFamily="18" charset="0"/>
              </a:rPr>
              <a:t>•	Implementación del sistema LOTO </a:t>
            </a:r>
          </a:p>
          <a:p>
            <a:r>
              <a:rPr lang="es-ES" sz="2000" dirty="0">
                <a:latin typeface="Goudy Old Style" panose="02020502050305020303" pitchFamily="18" charset="0"/>
              </a:rPr>
              <a:t>•	Cumplimiento normativo en materia de STPS, PROTECCIÓN CIVIL Y BOMBEROS. </a:t>
            </a:r>
          </a:p>
        </p:txBody>
      </p:sp>
    </p:spTree>
    <p:extLst>
      <p:ext uri="{BB962C8B-B14F-4D97-AF65-F5344CB8AC3E}">
        <p14:creationId xmlns:p14="http://schemas.microsoft.com/office/powerpoint/2010/main" val="281240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B136CC-057A-2623-BEB2-528CC7BE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/>
        </p:blipFill>
        <p:spPr>
          <a:xfrm>
            <a:off x="1" y="252202"/>
            <a:ext cx="8249919" cy="66057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uadroTexto 4">
            <a:extLst>
              <a:ext uri="{FF2B5EF4-FFF2-40B4-BE49-F238E27FC236}">
                <a16:creationId xmlns:a16="http://schemas.microsoft.com/office/drawing/2014/main" id="{D5EB28C4-2BBF-F225-4EF4-E95B17D1A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30745"/>
              </p:ext>
            </p:extLst>
          </p:nvPr>
        </p:nvGraphicFramePr>
        <p:xfrm>
          <a:off x="6935609" y="169746"/>
          <a:ext cx="5154791" cy="64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76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AD823-BDF5-B031-8A0D-CB797080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213" y="599748"/>
            <a:ext cx="10439602" cy="19913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b="1" cap="all" dirty="0">
                <a:solidFill>
                  <a:srgbClr val="FFFFFF"/>
                </a:solidFill>
                <a:latin typeface="Aptos Narrow" panose="020B0004020202020204" pitchFamily="34" charset="0"/>
              </a:rPr>
              <a:t>Servicios en consultoria y asesoria en proteccion civil </a:t>
            </a:r>
            <a:endParaRPr lang="en-US" sz="6600" b="1" kern="1200" cap="all" dirty="0">
              <a:solidFill>
                <a:srgbClr val="FFFFFF"/>
              </a:solidFill>
              <a:latin typeface="Aptos Narrow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6D4310-7363-B2FB-F1E3-F89809CE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901" r="40567" b="32926"/>
          <a:stretch/>
        </p:blipFill>
        <p:spPr>
          <a:xfrm>
            <a:off x="-6" y="3628275"/>
            <a:ext cx="12192005" cy="7458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5C7F80-75C5-B1FE-C962-3764FD6D2552}"/>
              </a:ext>
            </a:extLst>
          </p:cNvPr>
          <p:cNvSpPr txBox="1"/>
          <p:nvPr/>
        </p:nvSpPr>
        <p:spPr>
          <a:xfrm>
            <a:off x="223520" y="4468096"/>
            <a:ext cx="11805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Elaboración, presentación y actualización del programa especifico de protección civil.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Elaboración de estudios de vulnerabilidad.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Tramite de licencia de funcionamiento.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Integración y capacitación de la unidad interna de protección civil.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Planeación y ejecución de simulacros.</a:t>
            </a:r>
          </a:p>
        </p:txBody>
      </p:sp>
      <p:sp>
        <p:nvSpPr>
          <p:cNvPr id="6" name="Marcador de fecha 2">
            <a:extLst>
              <a:ext uri="{FF2B5EF4-FFF2-40B4-BE49-F238E27FC236}">
                <a16:creationId xmlns:a16="http://schemas.microsoft.com/office/drawing/2014/main" id="{50A1C335-1AC7-F918-686F-AB502F5ACC24}"/>
              </a:ext>
            </a:extLst>
          </p:cNvPr>
          <p:cNvSpPr txBox="1">
            <a:spLocks/>
          </p:cNvSpPr>
          <p:nvPr/>
        </p:nvSpPr>
        <p:spPr>
          <a:xfrm>
            <a:off x="9405257" y="6419971"/>
            <a:ext cx="2491275" cy="316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Consultoria integral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estrategica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2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BD06F7-D395-0BA2-A73F-A8D259F4DFFA}"/>
              </a:ext>
            </a:extLst>
          </p:cNvPr>
          <p:cNvSpPr txBox="1"/>
          <p:nvPr/>
        </p:nvSpPr>
        <p:spPr>
          <a:xfrm>
            <a:off x="213360" y="4791550"/>
            <a:ext cx="3958484" cy="141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SERVICIOS EN MATERIA AMBIENTAL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DBFEBF-11EF-2A2B-5261-A16CD3A6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25" b="5218"/>
          <a:stretch/>
        </p:blipFill>
        <p:spPr>
          <a:xfrm>
            <a:off x="20" y="10"/>
            <a:ext cx="12191980" cy="438911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3A4A71-D768-C3B7-60C0-17D953E03A4D}"/>
              </a:ext>
            </a:extLst>
          </p:cNvPr>
          <p:cNvSpPr txBox="1"/>
          <p:nvPr/>
        </p:nvSpPr>
        <p:spPr>
          <a:xfrm>
            <a:off x="4522366" y="4500880"/>
            <a:ext cx="7669634" cy="2269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Cumplimiento en materia de Impacto ambiental (análisis de condicionantes) </a:t>
            </a:r>
          </a:p>
          <a:p>
            <a:pPr marL="34290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Seguimiento y tramitología en el rubro de uso de agua del municipio. </a:t>
            </a:r>
          </a:p>
          <a:p>
            <a:pPr marL="34290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Cumplimiento a todo lo relacionado con Emisiones a la atmosfera, cumplimiento normativo aplicable y gestión de los estudios correspondientes. </a:t>
            </a:r>
          </a:p>
          <a:p>
            <a:pPr marL="34290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Implementación de programas para el manejo, transporte y almacenamiento de residuos peligros, sólidos urbanos y de manejo especial. </a:t>
            </a:r>
          </a:p>
          <a:p>
            <a:pPr marL="34290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Entrenamiento teórico practico en materia ambiental.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8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C4A1E0-B30B-4F81-873C-F7771033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2884BC28-8C65-4886-B01A-667342EB7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-3"/>
            <a:ext cx="4572000" cy="3867912"/>
          </a:xfrm>
          <a:custGeom>
            <a:avLst/>
            <a:gdLst>
              <a:gd name="connsiteX0" fmla="*/ 0 w 4572000"/>
              <a:gd name="connsiteY0" fmla="*/ 0 h 3867912"/>
              <a:gd name="connsiteX1" fmla="*/ 4572000 w 4572000"/>
              <a:gd name="connsiteY1" fmla="*/ 0 h 3867912"/>
              <a:gd name="connsiteX2" fmla="*/ 4572000 w 4572000"/>
              <a:gd name="connsiteY2" fmla="*/ 3704966 h 3867912"/>
              <a:gd name="connsiteX3" fmla="*/ 4409054 w 4572000"/>
              <a:gd name="connsiteY3" fmla="*/ 3867912 h 3867912"/>
              <a:gd name="connsiteX4" fmla="*/ 162946 w 4572000"/>
              <a:gd name="connsiteY4" fmla="*/ 3867912 h 3867912"/>
              <a:gd name="connsiteX5" fmla="*/ 0 w 4572000"/>
              <a:gd name="connsiteY5" fmla="*/ 3704966 h 386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4FFD44-2B70-81E3-00F0-E15296C5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61" y="221065"/>
            <a:ext cx="3810506" cy="3646844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FC820FD-F8C0-4426-A38A-5B80A2E5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E1DAA296-54E3-4547-B36F-E8B35335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4405848"/>
            <a:ext cx="4572000" cy="2452159"/>
          </a:xfrm>
          <a:custGeom>
            <a:avLst/>
            <a:gdLst>
              <a:gd name="connsiteX0" fmla="*/ 162946 w 4572000"/>
              <a:gd name="connsiteY0" fmla="*/ 0 h 2452159"/>
              <a:gd name="connsiteX1" fmla="*/ 4409054 w 4572000"/>
              <a:gd name="connsiteY1" fmla="*/ 0 h 2452159"/>
              <a:gd name="connsiteX2" fmla="*/ 4572000 w 4572000"/>
              <a:gd name="connsiteY2" fmla="*/ 162946 h 2452159"/>
              <a:gd name="connsiteX3" fmla="*/ 4572000 w 4572000"/>
              <a:gd name="connsiteY3" fmla="*/ 2452159 h 2452159"/>
              <a:gd name="connsiteX4" fmla="*/ 0 w 4572000"/>
              <a:gd name="connsiteY4" fmla="*/ 2452159 h 2452159"/>
              <a:gd name="connsiteX5" fmla="*/ 0 w 4572000"/>
              <a:gd name="connsiteY5" fmla="*/ 162946 h 2452159"/>
              <a:gd name="connsiteX6" fmla="*/ 162946 w 4572000"/>
              <a:gd name="connsiteY6" fmla="*/ 0 h 24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616C44-BC33-9472-FE2E-88B62604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983" y="6444490"/>
            <a:ext cx="2505389" cy="4135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C9C0C15-9750-FBD9-9B42-EEFB18AE8D62}"/>
              </a:ext>
            </a:extLst>
          </p:cNvPr>
          <p:cNvSpPr txBox="1"/>
          <p:nvPr/>
        </p:nvSpPr>
        <p:spPr>
          <a:xfrm>
            <a:off x="5937378" y="1134052"/>
            <a:ext cx="612399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2000" dirty="0"/>
              <a:t>accesorios de seguridad e higiene y equipo de proteccion personal.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2000" dirty="0"/>
              <a:t>Uniformes industriales.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2000" dirty="0"/>
              <a:t>Extintores(nuevos, recarga y mantenimiento)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2000" dirty="0"/>
              <a:t>Equipo de proteccion personal para bomberos.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2000" dirty="0"/>
              <a:t>Equipo de primero auxilios.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2000" dirty="0"/>
              <a:t>Material de consultorio y curación.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2000" dirty="0"/>
              <a:t>Desarrollo y producción de videos de seguridad para difusión de políticas, reglas, recomendaciones, etc.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9C7FCD7-7945-AC46-2EE8-D92DEA62AC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18749" r="302" b="24824"/>
          <a:stretch/>
        </p:blipFill>
        <p:spPr>
          <a:xfrm>
            <a:off x="899666" y="4536304"/>
            <a:ext cx="4467634" cy="210063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B3C254-1D22-A916-60ED-18BD740E4BD2}"/>
              </a:ext>
            </a:extLst>
          </p:cNvPr>
          <p:cNvSpPr txBox="1"/>
          <p:nvPr/>
        </p:nvSpPr>
        <p:spPr>
          <a:xfrm>
            <a:off x="5838460" y="317241"/>
            <a:ext cx="574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4"/>
                </a:solidFill>
              </a:rPr>
              <a:t>ASESORÍA Y MANEJO DE :</a:t>
            </a:r>
          </a:p>
        </p:txBody>
      </p:sp>
    </p:spTree>
    <p:extLst>
      <p:ext uri="{BB962C8B-B14F-4D97-AF65-F5344CB8AC3E}">
        <p14:creationId xmlns:p14="http://schemas.microsoft.com/office/powerpoint/2010/main" val="339350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EF83CD-3DB6-6553-ECA6-75C69355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49" y="319863"/>
            <a:ext cx="6347569" cy="1882161"/>
          </a:xfrm>
          <a:ln>
            <a:solidFill>
              <a:schemeClr val="bg1"/>
            </a:solidFill>
          </a:ln>
          <a:scene3d>
            <a:camera prst="isometricOffAxis2Left"/>
            <a:lightRig rig="threePt" dir="t"/>
          </a:scene3d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SERVICIOS EN</a:t>
            </a:r>
            <a:br>
              <a:rPr lang="en-US" sz="40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MATERIA DE SALUD OCUPACIONAL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MEDICINA DE TRABAJO/HIGIENE INDUSTRIAL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A81036-BD8A-7DE2-9078-E90FC8D2A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3" r="20326" b="-2"/>
          <a:stretch/>
        </p:blipFill>
        <p:spPr>
          <a:xfrm>
            <a:off x="6534181" y="678075"/>
            <a:ext cx="5037356" cy="495218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1FF6862-19E8-CC3A-19AC-FC346CC46A53}"/>
              </a:ext>
            </a:extLst>
          </p:cNvPr>
          <p:cNvSpPr txBox="1"/>
          <p:nvPr/>
        </p:nvSpPr>
        <p:spPr>
          <a:xfrm>
            <a:off x="239842" y="2202024"/>
            <a:ext cx="653418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Estudios médicos para personal de nuevo ingreso.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Estudios médicos periódicos, especiales y de salida.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Estudios de antidoping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Desarrollo e implementación de programas internos de salud ocupacional.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Planeación y ejecución de campañas de salud.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Llenado y entrenamiento de formatos ST-7,ST-9.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Aplicación y entrenamiento de accidentes laborales.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Programa de reducción de incapacidades laborales.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Accesoria de expediente medico laboral.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Aplicación de NOM-050-SSA-2018</a:t>
            </a:r>
          </a:p>
          <a:p>
            <a:endParaRPr lang="es-ES" dirty="0"/>
          </a:p>
          <a:p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35F3A5C-6831-C73D-0EA4-FEE49C7E6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21" y="6350584"/>
            <a:ext cx="251177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63FC2C-F3DD-1B26-241F-BC50B990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699" y="1582615"/>
            <a:ext cx="7682601" cy="3974124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ptos Black" panose="020B0004020202020204" pitchFamily="34" charset="0"/>
              </a:rPr>
              <a:t>CA</a:t>
            </a:r>
            <a:r>
              <a:rPr lang="es-MX" sz="6000" b="1" dirty="0">
                <a:solidFill>
                  <a:schemeClr val="bg1"/>
                </a:solidFill>
                <a:latin typeface="Aptos Black" panose="020B0004020202020204" pitchFamily="34" charset="0"/>
              </a:rPr>
              <a:t>T</a:t>
            </a:r>
            <a:r>
              <a:rPr lang="en-US" sz="6000" b="1" dirty="0">
                <a:solidFill>
                  <a:schemeClr val="bg1"/>
                </a:solidFill>
                <a:effectLst/>
                <a:latin typeface="Aptos Black" panose="020B00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Á</a:t>
            </a:r>
            <a:r>
              <a:rPr lang="es-MX" sz="6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ptos Black" panose="020B0004020202020204" pitchFamily="34" charset="0"/>
              </a:rPr>
              <a:t>LOGO DE CURSOS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F4483A-EDC6-6875-066F-8A8D5D34A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8" y="6329931"/>
            <a:ext cx="2511770" cy="414564"/>
          </a:xfrm>
          <a:prstGeom prst="rect">
            <a:avLst/>
          </a:prstGeom>
        </p:spPr>
      </p:pic>
      <p:pic>
        <p:nvPicPr>
          <p:cNvPr id="2050" name="Picture 2" descr="trabajador de casco amarillo. constructor de gafas de seguridad. ilustración plana de dibujos ...">
            <a:extLst>
              <a:ext uri="{FF2B5EF4-FFF2-40B4-BE49-F238E27FC236}">
                <a16:creationId xmlns:a16="http://schemas.microsoft.com/office/drawing/2014/main" id="{1916EF4F-E28C-E96C-8E6B-7B41C6425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27" y="4541481"/>
            <a:ext cx="2105343" cy="180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94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11263</TotalTime>
  <Words>806</Words>
  <Application>Microsoft Office PowerPoint</Application>
  <PresentationFormat>Panorámica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MS Mincho</vt:lpstr>
      <vt:lpstr>Aptos Black</vt:lpstr>
      <vt:lpstr>Aptos Narrow</vt:lpstr>
      <vt:lpstr>Arial</vt:lpstr>
      <vt:lpstr>Arial Narrow</vt:lpstr>
      <vt:lpstr>Calibri</vt:lpstr>
      <vt:lpstr>Calibri Light</vt:lpstr>
      <vt:lpstr>Goudy Old Style</vt:lpstr>
      <vt:lpstr>Wingdings</vt:lpstr>
      <vt:lpstr>Office 2013 - Tema de 2022</vt:lpstr>
      <vt:lpstr>Presentación de PowerPoint</vt:lpstr>
      <vt:lpstr>Presentación de PowerPoint</vt:lpstr>
      <vt:lpstr>SERVICIOS DE SEGURIDAD E HIGIENE  </vt:lpstr>
      <vt:lpstr>Presentación de PowerPoint</vt:lpstr>
      <vt:lpstr>Servicios en consultoria y asesoria en proteccion civil </vt:lpstr>
      <vt:lpstr>Presentación de PowerPoint</vt:lpstr>
      <vt:lpstr>Presentación de PowerPoint</vt:lpstr>
      <vt:lpstr>SERVICIOS EN MATERIA DE SALUD OCUPACIONAL MEDICINA DE TRABAJO/HIGIENE INDUSTRIAL</vt:lpstr>
      <vt:lpstr>CATÁLOGO DE CURSOS </vt:lpstr>
      <vt:lpstr>Presentación de PowerPoint</vt:lpstr>
      <vt:lpstr>Presentación de PowerPoint</vt:lpstr>
      <vt:lpstr>CONTACTANOS  Correo: ciestra2025ehs@gmail.com   cel: 646 191-41-70 cel: 646 532-21-58 cel:  646 386-52-38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alejandra torres flores</dc:creator>
  <cp:lastModifiedBy>melissa alejandra torres flores</cp:lastModifiedBy>
  <cp:revision>2</cp:revision>
  <dcterms:created xsi:type="dcterms:W3CDTF">2025-01-21T01:54:58Z</dcterms:created>
  <dcterms:modified xsi:type="dcterms:W3CDTF">2025-02-03T03:24:50Z</dcterms:modified>
</cp:coreProperties>
</file>